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theme/theme4.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5.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6.xml" ContentType="application/vnd.openxmlformats-officedocument.theme+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7.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8.xml" ContentType="application/vnd.openxmlformats-officedocument.theme+xml"/>
  <Override PartName="/ppt/slideLayouts/slideLayout51.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 id="2147483672" r:id="rId2"/>
    <p:sldMasterId id="2147483676" r:id="rId3"/>
    <p:sldMasterId id="2147483696" r:id="rId4"/>
    <p:sldMasterId id="2147483698" r:id="rId5"/>
    <p:sldMasterId id="2147483701" r:id="rId6"/>
    <p:sldMasterId id="2147483703" r:id="rId7"/>
    <p:sldMasterId id="2147483709" r:id="rId8"/>
    <p:sldMasterId id="2147483714" r:id="rId9"/>
  </p:sldMasterIdLst>
  <p:notesMasterIdLst>
    <p:notesMasterId r:id="rId37"/>
  </p:notesMasterIdLst>
  <p:sldIdLst>
    <p:sldId id="256" r:id="rId10"/>
    <p:sldId id="257" r:id="rId11"/>
    <p:sldId id="258" r:id="rId12"/>
    <p:sldId id="259" r:id="rId13"/>
    <p:sldId id="260" r:id="rId14"/>
    <p:sldId id="261" r:id="rId15"/>
    <p:sldId id="262" r:id="rId16"/>
    <p:sldId id="263" r:id="rId17"/>
    <p:sldId id="264" r:id="rId18"/>
    <p:sldId id="265" r:id="rId19"/>
    <p:sldId id="266" r:id="rId20"/>
    <p:sldId id="267" r:id="rId21"/>
    <p:sldId id="268" r:id="rId22"/>
    <p:sldId id="269" r:id="rId23"/>
    <p:sldId id="270" r:id="rId24"/>
    <p:sldId id="271" r:id="rId25"/>
    <p:sldId id="272" r:id="rId26"/>
    <p:sldId id="273" r:id="rId27"/>
    <p:sldId id="274" r:id="rId28"/>
    <p:sldId id="275" r:id="rId29"/>
    <p:sldId id="276" r:id="rId30"/>
    <p:sldId id="277" r:id="rId31"/>
    <p:sldId id="278" r:id="rId32"/>
    <p:sldId id="279" r:id="rId33"/>
    <p:sldId id="280" r:id="rId34"/>
    <p:sldId id="281" r:id="rId35"/>
    <p:sldId id="282" r:id="rId36"/>
  </p:sldIdLst>
  <p:sldSz cx="9144000" cy="5143500" type="screen16x9"/>
  <p:notesSz cx="6858000" cy="9144000"/>
  <p:embeddedFontLst>
    <p:embeddedFont>
      <p:font typeface="Calibri" panose="020F0502020204030204" pitchFamily="34" charset="0"/>
      <p:regular r:id="rId38"/>
      <p:bold r:id="rId39"/>
      <p:italic r:id="rId40"/>
      <p:boldItalic r:id="rId41"/>
    </p:embeddedFont>
    <p:embeddedFont>
      <p:font typeface="Century Gothic" panose="020B0502020202020204" pitchFamily="34" charset="0"/>
      <p:regular r:id="rId42"/>
      <p:bold r:id="rId43"/>
      <p:italic r:id="rId44"/>
      <p:boldItalic r:id="rId4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0770BC8-2F14-4DD7-8568-40A32F01EED6}">
  <a:tblStyle styleId="{E0770BC8-2F14-4DD7-8568-40A32F01EED6}"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4319F74E-3F05-4C88-AABB-CECBACF106B1}"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934"/>
    <p:restoredTop sz="94676"/>
  </p:normalViewPr>
  <p:slideViewPr>
    <p:cSldViewPr snapToGrid="0">
      <p:cViewPr varScale="1">
        <p:scale>
          <a:sx n="208" d="100"/>
          <a:sy n="208" d="100"/>
        </p:scale>
        <p:origin x="192" y="27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39" Type="http://schemas.openxmlformats.org/officeDocument/2006/relationships/font" Target="fonts/font2.fntdata"/><Relationship Id="rId21" Type="http://schemas.openxmlformats.org/officeDocument/2006/relationships/slide" Target="slides/slide12.xml"/><Relationship Id="rId34" Type="http://schemas.openxmlformats.org/officeDocument/2006/relationships/slide" Target="slides/slide25.xml"/><Relationship Id="rId42" Type="http://schemas.openxmlformats.org/officeDocument/2006/relationships/font" Target="fonts/font5.fntdata"/><Relationship Id="rId47" Type="http://schemas.openxmlformats.org/officeDocument/2006/relationships/viewProps" Target="viewProp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7.xml"/><Relationship Id="rId29" Type="http://schemas.openxmlformats.org/officeDocument/2006/relationships/slide" Target="slides/slide20.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notesMaster" Target="notesMasters/notesMaster1.xml"/><Relationship Id="rId40" Type="http://schemas.openxmlformats.org/officeDocument/2006/relationships/font" Target="fonts/font3.fntdata"/><Relationship Id="rId45" Type="http://schemas.openxmlformats.org/officeDocument/2006/relationships/font" Target="fonts/font8.fntdata"/><Relationship Id="rId5" Type="http://schemas.openxmlformats.org/officeDocument/2006/relationships/slideMaster" Target="slideMasters/slideMaster5.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tableStyles" Target="tableStyles.xml"/><Relationship Id="rId10" Type="http://schemas.openxmlformats.org/officeDocument/2006/relationships/slide" Target="slides/slide1.xml"/><Relationship Id="rId19" Type="http://schemas.openxmlformats.org/officeDocument/2006/relationships/slide" Target="slides/slide10.xml"/><Relationship Id="rId31" Type="http://schemas.openxmlformats.org/officeDocument/2006/relationships/slide" Target="slides/slide22.xml"/><Relationship Id="rId44" Type="http://schemas.openxmlformats.org/officeDocument/2006/relationships/font" Target="fonts/font7.fntdata"/><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font" Target="fonts/font6.fntdata"/><Relationship Id="rId48" Type="http://schemas.openxmlformats.org/officeDocument/2006/relationships/theme" Target="theme/theme1.xml"/><Relationship Id="rId8" Type="http://schemas.openxmlformats.org/officeDocument/2006/relationships/slideMaster" Target="slideMasters/slideMaster8.xml"/><Relationship Id="rId3" Type="http://schemas.openxmlformats.org/officeDocument/2006/relationships/slideMaster" Target="slideMasters/slideMaster3.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font" Target="fonts/font1.fntdata"/><Relationship Id="rId46" Type="http://schemas.openxmlformats.org/officeDocument/2006/relationships/presProps" Target="presProps.xml"/><Relationship Id="rId20" Type="http://schemas.openxmlformats.org/officeDocument/2006/relationships/slide" Target="slides/slide11.xml"/><Relationship Id="rId41"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Master" Target="slideMasters/slideMaster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 name="Google Shape;12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1267429b097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1267429b097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122a043a9e3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122a043a9e3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1261e663071_0_8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1261e663071_0_8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122a043a9e3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g122a043a9e3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1261e663071_0_8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1261e663071_0_8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f3f7087758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f3f7087758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1261e663071_0_8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 name="Google Shape;267;g1261e663071_0_8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122a043a9e3_0_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122a043a9e3_0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122a043a9e3_0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122a043a9e3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1261e663071_0_8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 name="Google Shape;298;g1261e663071_0_8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1261e663071_7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1" name="Google Shape;131;g1261e663071_7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122a043a9e3_0_3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 name="Google Shape;304;g122a043a9e3_0_3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dimension Product Category, Neighborhood</a:t>
            </a:r>
            <a:r>
              <a:rPr lang="en" i="1"/>
              <a:t>,</a:t>
            </a:r>
            <a:r>
              <a:rPr lang="en"/>
              <a:t> and Year are all Dense Dimensions</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1261e663071_0_8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1261e663071_0_8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1261e663071_0_8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1261e663071_0_8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122a043aa62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 name="Google Shape;336;g122a043aa62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1261e663071_0_8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1261e663071_0_8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g122a043aa6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8" name="Google Shape;348;g122a043aa6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g1261e663071_0_8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3" name="Google Shape;353;g1261e663071_0_8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g12765cf5194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9" name="Google Shape;359;g12765cf5194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127480de39e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127480de39e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126b79b483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126b79b483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1261e663071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1261e663071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1261e663071_0_7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1261e663071_0_7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122a043a9e3_0_1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122a043a9e3_0_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122a043a9e3_0_1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122a043a9e3_0_1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122a043a9e3_0_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122a043a9e3_0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6" Type="http://schemas.openxmlformats.org/officeDocument/2006/relationships/image" Target="../media/image4.emf"/><Relationship Id="rId5" Type="http://schemas.openxmlformats.org/officeDocument/2006/relationships/image" Target="../media/image3.png"/><Relationship Id="rId4" Type="http://schemas.openxmlformats.org/officeDocument/2006/relationships/image" Target="file://localhost/Users/jasonrodriguez/Projects/Power%20Points/FINAL%20Template/images/images/CoverSlide_Header_01.png" TargetMode="Externa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jpg"/><Relationship Id="rId1" Type="http://schemas.openxmlformats.org/officeDocument/2006/relationships/slideMaster" Target="../slideMasters/slideMaster3.xml"/><Relationship Id="rId5" Type="http://schemas.openxmlformats.org/officeDocument/2006/relationships/image" Target="../media/image11.png"/><Relationship Id="rId4" Type="http://schemas.openxmlformats.org/officeDocument/2006/relationships/image" Target="file://localhost/Users/jasonrodriguez/Projects/Power%20Points/FINAL%20Template/images/images/PPT_Template_Header.png" TargetMode="Externa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jpg"/><Relationship Id="rId1" Type="http://schemas.openxmlformats.org/officeDocument/2006/relationships/slideMaster" Target="../slideMasters/slideMaster3.xml"/><Relationship Id="rId5" Type="http://schemas.openxmlformats.org/officeDocument/2006/relationships/image" Target="../media/image11.png"/><Relationship Id="rId4" Type="http://schemas.openxmlformats.org/officeDocument/2006/relationships/image" Target="file://localhost/Users/jasonrodriguez/Projects/Power%20Points/FINAL%20Template/images/images/PPT_Template_Header.png" TargetMode="Externa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5.jpeg"/><Relationship Id="rId1" Type="http://schemas.openxmlformats.org/officeDocument/2006/relationships/slideMaster" Target="../slideMasters/slideMaster3.xml"/><Relationship Id="rId5" Type="http://schemas.openxmlformats.org/officeDocument/2006/relationships/image" Target="../media/image11.png"/><Relationship Id="rId4" Type="http://schemas.openxmlformats.org/officeDocument/2006/relationships/image" Target="file://localhost/Users/jasonrodriguez/Projects/Power%20Points/FINAL%20Template/images/images/PPT_Template_Header.png" TargetMode="Externa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6.jpg"/><Relationship Id="rId1" Type="http://schemas.openxmlformats.org/officeDocument/2006/relationships/slideMaster" Target="../slideMasters/slideMaster3.xml"/><Relationship Id="rId5" Type="http://schemas.openxmlformats.org/officeDocument/2006/relationships/image" Target="../media/image11.png"/><Relationship Id="rId4" Type="http://schemas.openxmlformats.org/officeDocument/2006/relationships/image" Target="file://localhost/Users/jasonrodriguez/Projects/Power%20Points/FINAL%20Template/images/images/PPT_Template_Header.png" TargetMode="Externa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7.jpg"/><Relationship Id="rId1" Type="http://schemas.openxmlformats.org/officeDocument/2006/relationships/slideMaster" Target="../slideMasters/slideMaster3.xml"/><Relationship Id="rId5" Type="http://schemas.openxmlformats.org/officeDocument/2006/relationships/image" Target="../media/image11.png"/><Relationship Id="rId4" Type="http://schemas.openxmlformats.org/officeDocument/2006/relationships/image" Target="file://localhost/Users/jasonrodriguez/Projects/Power%20Points/FINAL%20Template/images/images/PPT_Template_Header.png" TargetMode="Externa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g"/><Relationship Id="rId1" Type="http://schemas.openxmlformats.org/officeDocument/2006/relationships/slideMaster" Target="../slideMasters/slideMaster1.xml"/><Relationship Id="rId6" Type="http://schemas.openxmlformats.org/officeDocument/2006/relationships/image" Target="../media/image4.emf"/><Relationship Id="rId5" Type="http://schemas.openxmlformats.org/officeDocument/2006/relationships/image" Target="../media/image3.png"/><Relationship Id="rId4" Type="http://schemas.openxmlformats.org/officeDocument/2006/relationships/image" Target="file://localhost/Users/jasonrodriguez/Projects/Power%20Points/FINAL%20Template/images/images/CoverSlide_Header_01.png" TargetMode="Externa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8.jpg"/><Relationship Id="rId1" Type="http://schemas.openxmlformats.org/officeDocument/2006/relationships/slideMaster" Target="../slideMasters/slideMaster3.xml"/><Relationship Id="rId5" Type="http://schemas.openxmlformats.org/officeDocument/2006/relationships/image" Target="../media/image11.png"/><Relationship Id="rId4" Type="http://schemas.openxmlformats.org/officeDocument/2006/relationships/image" Target="file://localhost/Users/jasonrodriguez/Projects/Power%20Points/FINAL%20Template/images/images/PPT_Template_Header.png" TargetMode="Externa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9.jpg"/><Relationship Id="rId1" Type="http://schemas.openxmlformats.org/officeDocument/2006/relationships/slideMaster" Target="../slideMasters/slideMaster3.xml"/><Relationship Id="rId5" Type="http://schemas.openxmlformats.org/officeDocument/2006/relationships/image" Target="../media/image11.png"/><Relationship Id="rId4" Type="http://schemas.openxmlformats.org/officeDocument/2006/relationships/image" Target="file://localhost/Users/jasonrodriguez/Projects/Power%20Points/FINAL%20Template/images/images/PPT_Template_Header.png" TargetMode="Externa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0.jpg"/><Relationship Id="rId1" Type="http://schemas.openxmlformats.org/officeDocument/2006/relationships/slideMaster" Target="../slideMasters/slideMaster3.xml"/><Relationship Id="rId5" Type="http://schemas.openxmlformats.org/officeDocument/2006/relationships/image" Target="../media/image11.png"/><Relationship Id="rId4" Type="http://schemas.openxmlformats.org/officeDocument/2006/relationships/image" Target="file://localhost/Users/jasonrodriguez/Projects/Power%20Points/FINAL%20Template/images/images/PPT_Template_Header.png" TargetMode="Externa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1.jpg"/><Relationship Id="rId1" Type="http://schemas.openxmlformats.org/officeDocument/2006/relationships/slideMaster" Target="../slideMasters/slideMaster3.xml"/><Relationship Id="rId5" Type="http://schemas.openxmlformats.org/officeDocument/2006/relationships/image" Target="../media/image11.png"/><Relationship Id="rId4" Type="http://schemas.openxmlformats.org/officeDocument/2006/relationships/image" Target="file://localhost/Users/jasonrodriguez/Projects/Power%20Points/FINAL%20Template/images/images/PPT_Template_Header.png" TargetMode="Externa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2.jpg"/><Relationship Id="rId1" Type="http://schemas.openxmlformats.org/officeDocument/2006/relationships/slideMaster" Target="../slideMasters/slideMaster3.xml"/><Relationship Id="rId5" Type="http://schemas.openxmlformats.org/officeDocument/2006/relationships/image" Target="../media/image11.png"/><Relationship Id="rId4" Type="http://schemas.openxmlformats.org/officeDocument/2006/relationships/image" Target="file://localhost/Users/jasonrodriguez/Projects/Power%20Points/FINAL%20Template/images/images/PPT_Template_Header.png" TargetMode="External"/></Relationships>
</file>

<file path=ppt/slideLayouts/_rels/slideLayout2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3.jpeg"/><Relationship Id="rId1" Type="http://schemas.openxmlformats.org/officeDocument/2006/relationships/slideMaster" Target="../slideMasters/slideMaster3.xml"/><Relationship Id="rId6" Type="http://schemas.openxmlformats.org/officeDocument/2006/relationships/image" Target="../media/image11.png"/><Relationship Id="rId5" Type="http://schemas.openxmlformats.org/officeDocument/2006/relationships/image" Target="file://localhost/Users/jasonrodriguez/Projects/Power%20Points/FINAL%20Template/images/images/PPT_Template_Header.png" TargetMode="External"/><Relationship Id="rId4" Type="http://schemas.openxmlformats.org/officeDocument/2006/relationships/image" Target="../media/image12.png"/></Relationships>
</file>

<file path=ppt/slideLayouts/_rels/slideLayout2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4.jpeg"/><Relationship Id="rId1" Type="http://schemas.openxmlformats.org/officeDocument/2006/relationships/slideMaster" Target="../slideMasters/slideMaster3.xml"/><Relationship Id="rId6" Type="http://schemas.openxmlformats.org/officeDocument/2006/relationships/image" Target="../media/image11.png"/><Relationship Id="rId5" Type="http://schemas.openxmlformats.org/officeDocument/2006/relationships/image" Target="file://localhost/Users/jasonrodriguez/Projects/Power%20Points/FINAL%20Template/images/images/PPT_Template_Header.png" TargetMode="External"/><Relationship Id="rId4" Type="http://schemas.openxmlformats.org/officeDocument/2006/relationships/image" Target="../media/image12.png"/></Relationships>
</file>

<file path=ppt/slideLayouts/_rels/slideLayout27.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25.jpeg"/><Relationship Id="rId1" Type="http://schemas.openxmlformats.org/officeDocument/2006/relationships/slideMaster" Target="../slideMasters/slideMaster3.xml"/><Relationship Id="rId6" Type="http://schemas.openxmlformats.org/officeDocument/2006/relationships/image" Target="../media/image11.png"/><Relationship Id="rId5" Type="http://schemas.openxmlformats.org/officeDocument/2006/relationships/image" Target="file://localhost/Users/jasonrodriguez/Projects/Power%20Points/FINAL%20Template/images/images/PPT_Template_Header.png" TargetMode="External"/><Relationship Id="rId4" Type="http://schemas.openxmlformats.org/officeDocument/2006/relationships/image" Target="../media/image12.png"/></Relationships>
</file>

<file path=ppt/slideLayouts/_rels/slideLayout28.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26.jpeg"/><Relationship Id="rId1" Type="http://schemas.openxmlformats.org/officeDocument/2006/relationships/slideMaster" Target="../slideMasters/slideMaster3.xml"/><Relationship Id="rId6" Type="http://schemas.openxmlformats.org/officeDocument/2006/relationships/image" Target="../media/image11.png"/><Relationship Id="rId5" Type="http://schemas.openxmlformats.org/officeDocument/2006/relationships/image" Target="file://localhost/Users/jasonrodriguez/Projects/Power%20Points/FINAL%20Template/images/images/PPT_Template_Header.png" TargetMode="External"/><Relationship Id="rId4" Type="http://schemas.openxmlformats.org/officeDocument/2006/relationships/image" Target="../media/image12.png"/></Relationships>
</file>

<file path=ppt/slideLayouts/_rels/slideLayout29.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7.jpeg"/><Relationship Id="rId1" Type="http://schemas.openxmlformats.org/officeDocument/2006/relationships/slideMaster" Target="../slideMasters/slideMaster3.xml"/><Relationship Id="rId6" Type="http://schemas.openxmlformats.org/officeDocument/2006/relationships/image" Target="../media/image11.png"/><Relationship Id="rId5" Type="http://schemas.openxmlformats.org/officeDocument/2006/relationships/image" Target="file://localhost/Users/jasonrodriguez/Projects/Power%20Points/FINAL%20Template/images/images/PPT_Template_Header.png" TargetMode="External"/><Relationship Id="rId4" Type="http://schemas.openxmlformats.org/officeDocument/2006/relationships/image" Target="../media/image12.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g"/><Relationship Id="rId1" Type="http://schemas.openxmlformats.org/officeDocument/2006/relationships/slideMaster" Target="../slideMasters/slideMaster1.xml"/><Relationship Id="rId6" Type="http://schemas.openxmlformats.org/officeDocument/2006/relationships/image" Target="../media/image4.emf"/><Relationship Id="rId5" Type="http://schemas.openxmlformats.org/officeDocument/2006/relationships/image" Target="../media/image3.png"/><Relationship Id="rId4" Type="http://schemas.openxmlformats.org/officeDocument/2006/relationships/image" Target="file://localhost/Users/jasonrodriguez/Projects/Power%20Points/FINAL%20Template/images/images/CoverSlide_Header_01.png" TargetMode="External"/></Relationships>
</file>

<file path=ppt/slideLayouts/_rels/slideLayout30.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28.jpeg"/><Relationship Id="rId1" Type="http://schemas.openxmlformats.org/officeDocument/2006/relationships/slideMaster" Target="../slideMasters/slideMaster3.xml"/><Relationship Id="rId6" Type="http://schemas.openxmlformats.org/officeDocument/2006/relationships/image" Target="../media/image11.png"/><Relationship Id="rId5" Type="http://schemas.openxmlformats.org/officeDocument/2006/relationships/image" Target="file://localhost/Users/jasonrodriguez/Projects/Power%20Points/FINAL%20Template/images/images/PPT_Template_Header.png" TargetMode="External"/><Relationship Id="rId4" Type="http://schemas.openxmlformats.org/officeDocument/2006/relationships/image" Target="../media/image12.png"/></Relationships>
</file>

<file path=ppt/slideLayouts/_rels/slideLayout31.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29.jpeg"/><Relationship Id="rId1" Type="http://schemas.openxmlformats.org/officeDocument/2006/relationships/slideMaster" Target="../slideMasters/slideMaster3.xml"/><Relationship Id="rId6" Type="http://schemas.openxmlformats.org/officeDocument/2006/relationships/image" Target="../media/image11.png"/><Relationship Id="rId5" Type="http://schemas.openxmlformats.org/officeDocument/2006/relationships/image" Target="file://localhost/Users/jasonrodriguez/Projects/Power%20Points/FINAL%20Template/images/images/PPT_Template_Header.png" TargetMode="External"/><Relationship Id="rId4" Type="http://schemas.openxmlformats.org/officeDocument/2006/relationships/image" Target="../media/image12.png"/></Relationships>
</file>

<file path=ppt/slideLayouts/_rels/slideLayout32.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30.jpeg"/><Relationship Id="rId1" Type="http://schemas.openxmlformats.org/officeDocument/2006/relationships/slideMaster" Target="../slideMasters/slideMaster3.xml"/><Relationship Id="rId6" Type="http://schemas.openxmlformats.org/officeDocument/2006/relationships/image" Target="../media/image11.png"/><Relationship Id="rId5" Type="http://schemas.openxmlformats.org/officeDocument/2006/relationships/image" Target="file://localhost/Users/jasonrodriguez/Projects/Power%20Points/FINAL%20Template/images/images/PPT_Template_Header.png" TargetMode="External"/><Relationship Id="rId4" Type="http://schemas.openxmlformats.org/officeDocument/2006/relationships/image" Target="../media/image12.png"/></Relationships>
</file>

<file path=ppt/slideLayouts/_rels/slideLayout33.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31.jpeg"/><Relationship Id="rId1" Type="http://schemas.openxmlformats.org/officeDocument/2006/relationships/slideMaster" Target="../slideMasters/slideMaster3.xml"/><Relationship Id="rId6" Type="http://schemas.openxmlformats.org/officeDocument/2006/relationships/image" Target="../media/image11.png"/><Relationship Id="rId5" Type="http://schemas.openxmlformats.org/officeDocument/2006/relationships/image" Target="file://localhost/Users/jasonrodriguez/Projects/Power%20Points/FINAL%20Template/images/images/PPT_Template_Header.png" TargetMode="External"/><Relationship Id="rId4" Type="http://schemas.openxmlformats.org/officeDocument/2006/relationships/image" Target="../media/image12.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5.xml"/><Relationship Id="rId4" Type="http://schemas.openxmlformats.org/officeDocument/2006/relationships/image" Target="file://localhost/Users/jasonrodriguez/Projects/Power%20Points/FINAL%20Template/images/images/PPT_Template_Header.png" TargetMode="External"/></Relationships>
</file>

<file path=ppt/slideLayouts/_rels/slideLayout36.xml.rels><?xml version="1.0" encoding="UTF-8" standalone="yes"?>
<Relationships xmlns="http://schemas.openxmlformats.org/package/2006/relationships"><Relationship Id="rId3" Type="http://schemas.openxmlformats.org/officeDocument/2006/relationships/image" Target="file://localhost/Users/jasonrodriguez/Projects/Power%20Points/FINAL%20Template/images/images/PPT_Template_Header.png" TargetMode="External"/><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6.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g"/><Relationship Id="rId1" Type="http://schemas.openxmlformats.org/officeDocument/2006/relationships/slideMaster" Target="../slideMasters/slideMaster1.xml"/><Relationship Id="rId6" Type="http://schemas.openxmlformats.org/officeDocument/2006/relationships/image" Target="../media/image4.emf"/><Relationship Id="rId5" Type="http://schemas.openxmlformats.org/officeDocument/2006/relationships/image" Target="../media/image3.png"/><Relationship Id="rId4" Type="http://schemas.openxmlformats.org/officeDocument/2006/relationships/image" Target="file://localhost/Users/jasonrodriguez/Projects/Power%20Points/FINAL%20Template/images/images/CoverSlide_Header_01.png" TargetMode="Externa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g"/><Relationship Id="rId1" Type="http://schemas.openxmlformats.org/officeDocument/2006/relationships/slideMaster" Target="../slideMasters/slideMaster1.xml"/><Relationship Id="rId6" Type="http://schemas.openxmlformats.org/officeDocument/2006/relationships/image" Target="../media/image4.emf"/><Relationship Id="rId5" Type="http://schemas.openxmlformats.org/officeDocument/2006/relationships/image" Target="../media/image3.png"/><Relationship Id="rId4" Type="http://schemas.openxmlformats.org/officeDocument/2006/relationships/image" Target="file://localhost/Users/jasonrodriguez/Projects/Power%20Points/FINAL%20Template/images/images/CoverSlide_Header_01.png" TargetMode="Externa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Master" Target="../slideMasters/slideMaster9.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eg"/><Relationship Id="rId1" Type="http://schemas.openxmlformats.org/officeDocument/2006/relationships/slideMaster" Target="../slideMasters/slideMaster1.xml"/><Relationship Id="rId6" Type="http://schemas.openxmlformats.org/officeDocument/2006/relationships/image" Target="../media/image4.emf"/><Relationship Id="rId5" Type="http://schemas.openxmlformats.org/officeDocument/2006/relationships/image" Target="../media/image3.png"/><Relationship Id="rId4" Type="http://schemas.openxmlformats.org/officeDocument/2006/relationships/image" Target="file://localhost/Users/jasonrodriguez/Projects/Power%20Points/FINAL%20Template/images/images/CoverSlide_Header_01.png" TargetMode="Externa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g"/><Relationship Id="rId1" Type="http://schemas.openxmlformats.org/officeDocument/2006/relationships/slideMaster" Target="../slideMasters/slideMaster1.xml"/><Relationship Id="rId6" Type="http://schemas.openxmlformats.org/officeDocument/2006/relationships/image" Target="../media/image4.emf"/><Relationship Id="rId5" Type="http://schemas.openxmlformats.org/officeDocument/2006/relationships/image" Target="../media/image3.png"/><Relationship Id="rId4" Type="http://schemas.openxmlformats.org/officeDocument/2006/relationships/image" Target="file://localhost/Users/jasonrodriguez/Projects/Power%20Points/FINAL%20Template/images/images/CoverSlide_Header_01.png" TargetMode="Externa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Campus Aerial 1">
    <p:spTree>
      <p:nvGrpSpPr>
        <p:cNvPr id="1" name=""/>
        <p:cNvGrpSpPr/>
        <p:nvPr/>
      </p:nvGrpSpPr>
      <p:grpSpPr>
        <a:xfrm>
          <a:off x="0" y="0"/>
          <a:ext cx="0" cy="0"/>
          <a:chOff x="0" y="0"/>
          <a:chExt cx="0" cy="0"/>
        </a:xfrm>
      </p:grpSpPr>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2" name="Text Placeholder 17"/>
          <p:cNvSpPr>
            <a:spLocks noGrp="1"/>
          </p:cNvSpPr>
          <p:nvPr>
            <p:ph type="body" sz="quarter" idx="13" hasCustomPrompt="1"/>
          </p:nvPr>
        </p:nvSpPr>
        <p:spPr>
          <a:xfrm>
            <a:off x="123825" y="1023256"/>
            <a:ext cx="5776232" cy="1507673"/>
          </a:xfrm>
          <a:prstGeom prst="rect">
            <a:avLst/>
          </a:prstGeom>
        </p:spPr>
        <p:txBody>
          <a:bodyPr/>
          <a:lstStyle>
            <a:lvl1pPr marL="0" indent="0">
              <a:buNone/>
              <a:defRPr sz="2400" b="1">
                <a:latin typeface="Century Gothic"/>
                <a:cs typeface="Century Gothic"/>
              </a:defRPr>
            </a:lvl1pPr>
          </a:lstStyle>
          <a:p>
            <a:pPr lvl="0"/>
            <a:r>
              <a:rPr lang="en-US" dirty="0">
                <a:solidFill>
                  <a:schemeClr val="tx1"/>
                </a:solidFill>
              </a:rPr>
              <a:t>Presentation Title Line 1</a:t>
            </a:r>
            <a:br>
              <a:rPr lang="en-US" dirty="0">
                <a:solidFill>
                  <a:schemeClr val="tx1"/>
                </a:solidFill>
              </a:rPr>
            </a:br>
            <a:r>
              <a:rPr lang="en-US" dirty="0">
                <a:solidFill>
                  <a:schemeClr val="tx1"/>
                </a:solidFill>
              </a:rPr>
              <a:t>Presentation Title Line 2</a:t>
            </a:r>
            <a:endParaRPr lang="en-US" dirty="0"/>
          </a:p>
        </p:txBody>
      </p:sp>
      <p:sp>
        <p:nvSpPr>
          <p:cNvPr id="13" name="Text Placeholder 19"/>
          <p:cNvSpPr>
            <a:spLocks noGrp="1"/>
          </p:cNvSpPr>
          <p:nvPr>
            <p:ph type="body" sz="quarter" idx="14" hasCustomPrompt="1"/>
          </p:nvPr>
        </p:nvSpPr>
        <p:spPr>
          <a:xfrm>
            <a:off x="115889" y="3673929"/>
            <a:ext cx="5784169" cy="942125"/>
          </a:xfrm>
          <a:prstGeom prst="rect">
            <a:avLst/>
          </a:prstGeom>
        </p:spPr>
        <p:txBody>
          <a:bodyPr/>
          <a:lstStyle>
            <a:lvl1pPr marL="0" indent="0">
              <a:buNone/>
              <a:defRPr sz="1350">
                <a:latin typeface="Century Gothic"/>
                <a:cs typeface="Century Gothic"/>
              </a:defRPr>
            </a:lvl1pPr>
            <a:lvl2pPr marL="342900" indent="0">
              <a:buNone/>
              <a:defRPr/>
            </a:lvl2pPr>
            <a:lvl3pPr marL="685800" indent="0">
              <a:buNone/>
              <a:defRPr/>
            </a:lvl3pPr>
            <a:lvl4pPr marL="1028700" indent="0">
              <a:buNone/>
              <a:defRPr/>
            </a:lvl4pPr>
            <a:lvl5pPr marL="1371600" indent="0">
              <a:buNone/>
              <a:defRPr/>
            </a:lvl5pPr>
          </a:lstStyle>
          <a:p>
            <a:pPr lvl="0"/>
            <a:r>
              <a:rPr lang="en-US" dirty="0"/>
              <a:t>Presenter’s Name</a:t>
            </a:r>
            <a:br>
              <a:rPr lang="en-US" dirty="0"/>
            </a:br>
            <a:r>
              <a:rPr lang="en-US" dirty="0"/>
              <a:t>Presenter’s Title</a:t>
            </a:r>
            <a:br>
              <a:rPr lang="en-US" dirty="0"/>
            </a:br>
            <a:r>
              <a:rPr lang="en-US" dirty="0"/>
              <a:t>Presenter’s Department</a:t>
            </a:r>
          </a:p>
        </p:txBody>
      </p:sp>
      <p:sp>
        <p:nvSpPr>
          <p:cNvPr id="14" name="Text Placeholder 26"/>
          <p:cNvSpPr>
            <a:spLocks noGrp="1"/>
          </p:cNvSpPr>
          <p:nvPr>
            <p:ph type="body" sz="quarter" idx="15" hasCustomPrompt="1"/>
          </p:nvPr>
        </p:nvSpPr>
        <p:spPr>
          <a:xfrm>
            <a:off x="123825" y="2634343"/>
            <a:ext cx="5776232" cy="903515"/>
          </a:xfrm>
          <a:prstGeom prst="rect">
            <a:avLst/>
          </a:prstGeom>
        </p:spPr>
        <p:txBody>
          <a:bodyPr/>
          <a:lstStyle>
            <a:lvl1pPr marL="0" indent="0">
              <a:buNone/>
              <a:defRPr sz="1800" i="1" baseline="0">
                <a:latin typeface="Century Gothic"/>
                <a:cs typeface="Century Gothic"/>
              </a:defRPr>
            </a:lvl1pPr>
            <a:lvl2pPr marL="342900" indent="0">
              <a:buNone/>
              <a:defRPr/>
            </a:lvl2pPr>
            <a:lvl3pPr marL="685800" indent="0">
              <a:buNone/>
              <a:defRPr/>
            </a:lvl3pPr>
            <a:lvl4pPr marL="1028700" indent="0">
              <a:buNone/>
              <a:defRPr/>
            </a:lvl4pPr>
            <a:lvl5pPr marL="1371600" indent="0">
              <a:buNone/>
              <a:defRPr/>
            </a:lvl5pPr>
          </a:lstStyle>
          <a:p>
            <a:pPr lvl="0"/>
            <a:r>
              <a:rPr lang="en-US" dirty="0"/>
              <a:t>Subtitle Line 1</a:t>
            </a:r>
            <a:br>
              <a:rPr lang="en-US" dirty="0"/>
            </a:br>
            <a:r>
              <a:rPr lang="en-US" dirty="0"/>
              <a:t>Subtitle Line 2</a:t>
            </a:r>
          </a:p>
        </p:txBody>
      </p:sp>
      <p:pic>
        <p:nvPicPr>
          <p:cNvPr id="15" name="CoverSlide_Header_01.png" descr="/Users/jasonrodriguez/Projects/Power Points/FINAL Template/images/images/CoverSlide_Header_01.png"/>
          <p:cNvPicPr>
            <a:picLocks noChangeAspect="1"/>
          </p:cNvPicPr>
          <p:nvPr/>
        </p:nvPicPr>
        <p:blipFill>
          <a:blip r:embed="rId3" r:link="rId4">
            <a:extLst>
              <a:ext uri="{28A0092B-C50C-407E-A947-70E740481C1C}">
                <a14:useLocalDpi xmlns:a14="http://schemas.microsoft.com/office/drawing/2010/main" val="0"/>
              </a:ext>
            </a:extLst>
          </a:blip>
          <a:stretch>
            <a:fillRect/>
          </a:stretch>
        </p:blipFill>
        <p:spPr>
          <a:xfrm>
            <a:off x="0" y="0"/>
            <a:ext cx="9144000" cy="731520"/>
          </a:xfrm>
          <a:prstGeom prst="rect">
            <a:avLst/>
          </a:prstGeom>
        </p:spPr>
      </p:pic>
      <p:pic>
        <p:nvPicPr>
          <p:cNvPr id="16" name="Picture 15" descr="CoverSlide_Footer_03.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4704588"/>
            <a:ext cx="9144000" cy="438912"/>
          </a:xfrm>
          <a:prstGeom prst="rect">
            <a:avLst/>
          </a:prstGeom>
        </p:spPr>
      </p:pic>
      <p:pic>
        <p:nvPicPr>
          <p:cNvPr id="17" name="Picture 16" descr="Stevens-Official-PMSColor-R.eps"/>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5858" y="212272"/>
            <a:ext cx="1934029" cy="621653"/>
          </a:xfrm>
          <a:prstGeom prst="rect">
            <a:avLst/>
          </a:prstGeom>
        </p:spPr>
      </p:pic>
      <p:sp>
        <p:nvSpPr>
          <p:cNvPr id="19" name="Footer Placeholder 4"/>
          <p:cNvSpPr>
            <a:spLocks noGrp="1"/>
          </p:cNvSpPr>
          <p:nvPr>
            <p:ph type="ftr" sz="quarter" idx="16"/>
          </p:nvPr>
        </p:nvSpPr>
        <p:spPr>
          <a:xfrm>
            <a:off x="6047030" y="4890280"/>
            <a:ext cx="2938212" cy="150827"/>
          </a:xfrm>
        </p:spPr>
        <p:txBody>
          <a:bodyPr/>
          <a:lstStyle/>
          <a:p>
            <a:endParaRPr lang="en-US"/>
          </a:p>
        </p:txBody>
      </p:sp>
    </p:spTree>
    <p:extLst>
      <p:ext uri="{BB962C8B-B14F-4D97-AF65-F5344CB8AC3E}">
        <p14:creationId xmlns:p14="http://schemas.microsoft.com/office/powerpoint/2010/main" val="45504323"/>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19"/>
        <p:cNvGrpSpPr/>
        <p:nvPr/>
      </p:nvGrpSpPr>
      <p:grpSpPr>
        <a:xfrm>
          <a:off x="0" y="0"/>
          <a:ext cx="0" cy="0"/>
          <a:chOff x="0" y="0"/>
          <a:chExt cx="0" cy="0"/>
        </a:xfrm>
      </p:grpSpPr>
      <p:sp>
        <p:nvSpPr>
          <p:cNvPr id="120" name="Google Shape;120;p1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121" name="Google Shape;121;p12"/>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22" name="Google Shape;122;p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2252674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110"/>
        <p:cNvGrpSpPr/>
        <p:nvPr/>
      </p:nvGrpSpPr>
      <p:grpSpPr>
        <a:xfrm>
          <a:off x="0" y="0"/>
          <a:ext cx="0" cy="0"/>
          <a:chOff x="0" y="0"/>
          <a:chExt cx="0" cy="0"/>
        </a:xfrm>
      </p:grpSpPr>
      <p:sp>
        <p:nvSpPr>
          <p:cNvPr id="111" name="Google Shape;111;p10"/>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SzPts val="5200"/>
              <a:buChar char="●"/>
              <a:defRPr sz="5200"/>
            </a:lvl1pPr>
            <a:lvl2pPr lvl="1" algn="ctr" rtl="0">
              <a:spcBef>
                <a:spcPts val="0"/>
              </a:spcBef>
              <a:spcAft>
                <a:spcPts val="0"/>
              </a:spcAft>
              <a:buSzPts val="5200"/>
              <a:buChar char="○"/>
              <a:defRPr sz="5200"/>
            </a:lvl2pPr>
            <a:lvl3pPr lvl="2" algn="ctr" rtl="0">
              <a:spcBef>
                <a:spcPts val="0"/>
              </a:spcBef>
              <a:spcAft>
                <a:spcPts val="0"/>
              </a:spcAft>
              <a:buSzPts val="5200"/>
              <a:buChar char="■"/>
              <a:defRPr sz="5200"/>
            </a:lvl3pPr>
            <a:lvl4pPr lvl="3" algn="ctr" rtl="0">
              <a:spcBef>
                <a:spcPts val="0"/>
              </a:spcBef>
              <a:spcAft>
                <a:spcPts val="0"/>
              </a:spcAft>
              <a:buSzPts val="5200"/>
              <a:buChar char="●"/>
              <a:defRPr sz="5200"/>
            </a:lvl4pPr>
            <a:lvl5pPr lvl="4" algn="ctr" rtl="0">
              <a:spcBef>
                <a:spcPts val="0"/>
              </a:spcBef>
              <a:spcAft>
                <a:spcPts val="0"/>
              </a:spcAft>
              <a:buSzPts val="5200"/>
              <a:buChar char="○"/>
              <a:defRPr sz="5200"/>
            </a:lvl5pPr>
            <a:lvl6pPr lvl="5" algn="ctr" rtl="0">
              <a:spcBef>
                <a:spcPts val="0"/>
              </a:spcBef>
              <a:spcAft>
                <a:spcPts val="0"/>
              </a:spcAft>
              <a:buSzPts val="5200"/>
              <a:buChar char="■"/>
              <a:defRPr sz="5200"/>
            </a:lvl6pPr>
            <a:lvl7pPr lvl="6" algn="ctr" rtl="0">
              <a:spcBef>
                <a:spcPts val="0"/>
              </a:spcBef>
              <a:spcAft>
                <a:spcPts val="0"/>
              </a:spcAft>
              <a:buSzPts val="5200"/>
              <a:buChar char="●"/>
              <a:defRPr sz="5200"/>
            </a:lvl7pPr>
            <a:lvl8pPr lvl="7" algn="ctr" rtl="0">
              <a:spcBef>
                <a:spcPts val="0"/>
              </a:spcBef>
              <a:spcAft>
                <a:spcPts val="0"/>
              </a:spcAft>
              <a:buSzPts val="5200"/>
              <a:buChar char="○"/>
              <a:defRPr sz="5200"/>
            </a:lvl8pPr>
            <a:lvl9pPr lvl="8" algn="ctr" rtl="0">
              <a:spcBef>
                <a:spcPts val="0"/>
              </a:spcBef>
              <a:spcAft>
                <a:spcPts val="0"/>
              </a:spcAft>
              <a:buSzPts val="5200"/>
              <a:buChar char="■"/>
              <a:defRPr sz="5200"/>
            </a:lvl9pPr>
          </a:lstStyle>
          <a:p>
            <a:endParaRPr/>
          </a:p>
        </p:txBody>
      </p:sp>
      <p:sp>
        <p:nvSpPr>
          <p:cNvPr id="112" name="Google Shape;112;p10"/>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13" name="Google Shape;113;p1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32604489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ubhead w/ Bullets">
    <p:spTree>
      <p:nvGrpSpPr>
        <p:cNvPr id="1" name=""/>
        <p:cNvGrpSpPr/>
        <p:nvPr/>
      </p:nvGrpSpPr>
      <p:grpSpPr>
        <a:xfrm>
          <a:off x="0" y="0"/>
          <a:ext cx="0" cy="0"/>
          <a:chOff x="0" y="0"/>
          <a:chExt cx="0" cy="0"/>
        </a:xfrm>
      </p:grpSpPr>
      <p:sp>
        <p:nvSpPr>
          <p:cNvPr id="7" name="Slide Number Placeholder 6"/>
          <p:cNvSpPr>
            <a:spLocks noGrp="1"/>
          </p:cNvSpPr>
          <p:nvPr>
            <p:ph type="sldNum" sz="quarter" idx="11"/>
          </p:nvPr>
        </p:nvSpPr>
        <p:spPr>
          <a:xfrm>
            <a:off x="8708570" y="4897387"/>
            <a:ext cx="370115" cy="164471"/>
          </a:xfrm>
          <a:prstGeom prst="rect">
            <a:avLst/>
          </a:prstGeom>
        </p:spPr>
        <p:txBody>
          <a:bodyPr/>
          <a:lstStyle>
            <a:lvl1pPr>
              <a:defRPr sz="900"/>
            </a:lvl1pPr>
          </a:lstStyle>
          <a:p>
            <a:fld id="{F6F79CA1-B382-4F43-AD32-0B0E11510FDC}" type="slidenum">
              <a:rPr lang="en-US" smtClean="0"/>
              <a:pPr/>
              <a:t>‹#›</a:t>
            </a:fld>
            <a:endParaRPr lang="en-US"/>
          </a:p>
        </p:txBody>
      </p:sp>
      <p:sp>
        <p:nvSpPr>
          <p:cNvPr id="12" name="Title 1"/>
          <p:cNvSpPr>
            <a:spLocks noGrp="1"/>
          </p:cNvSpPr>
          <p:nvPr>
            <p:ph type="title" hasCustomPrompt="1"/>
          </p:nvPr>
        </p:nvSpPr>
        <p:spPr>
          <a:xfrm>
            <a:off x="227013" y="205979"/>
            <a:ext cx="7923694" cy="857250"/>
          </a:xfrm>
          <a:prstGeom prst="rect">
            <a:avLst/>
          </a:prstGeom>
        </p:spPr>
        <p:txBody>
          <a:bodyPr/>
          <a:lstStyle/>
          <a:p>
            <a:r>
              <a:rPr lang="en-US" dirty="0"/>
              <a:t>Insert Slide Title Line 1</a:t>
            </a:r>
            <a:br>
              <a:rPr lang="en-US" dirty="0"/>
            </a:br>
            <a:r>
              <a:rPr lang="en-US" dirty="0"/>
              <a:t>Insert Slide Title Line 2</a:t>
            </a:r>
          </a:p>
        </p:txBody>
      </p:sp>
      <p:sp>
        <p:nvSpPr>
          <p:cNvPr id="16" name="Text Placeholder 4"/>
          <p:cNvSpPr>
            <a:spLocks noGrp="1"/>
          </p:cNvSpPr>
          <p:nvPr>
            <p:ph type="body" sz="quarter" idx="13" hasCustomPrompt="1"/>
          </p:nvPr>
        </p:nvSpPr>
        <p:spPr>
          <a:xfrm>
            <a:off x="227013" y="1189366"/>
            <a:ext cx="8691562" cy="603647"/>
          </a:xfrm>
          <a:prstGeom prst="rect">
            <a:avLst/>
          </a:prstGeom>
        </p:spPr>
        <p:txBody>
          <a:bodyPr vert="horz" anchor="ctr"/>
          <a:lstStyle>
            <a:lvl1pPr marL="0" indent="0">
              <a:buNone/>
              <a:defRPr sz="1800"/>
            </a:lvl1pPr>
            <a:lvl3pPr marL="685800" indent="0">
              <a:buNone/>
              <a:defRPr sz="2025"/>
            </a:lvl3pPr>
            <a:lvl4pPr marL="1028700" indent="0">
              <a:buNone/>
              <a:defRPr sz="2025"/>
            </a:lvl4pPr>
            <a:lvl5pPr marL="1371600" indent="0">
              <a:buNone/>
              <a:defRPr sz="2025"/>
            </a:lvl5pPr>
          </a:lstStyle>
          <a:p>
            <a:r>
              <a:rPr lang="en-US" dirty="0"/>
              <a:t>Insert Subhead Line 1</a:t>
            </a:r>
            <a:br>
              <a:rPr lang="en-US" dirty="0"/>
            </a:br>
            <a:r>
              <a:rPr lang="en-US" dirty="0"/>
              <a:t>Insert Subhead Line 2</a:t>
            </a:r>
          </a:p>
        </p:txBody>
      </p:sp>
      <p:sp>
        <p:nvSpPr>
          <p:cNvPr id="6" name="Text Placeholder 2"/>
          <p:cNvSpPr>
            <a:spLocks noGrp="1"/>
          </p:cNvSpPr>
          <p:nvPr>
            <p:ph type="body" sz="quarter" idx="12" hasCustomPrompt="1"/>
          </p:nvPr>
        </p:nvSpPr>
        <p:spPr>
          <a:xfrm>
            <a:off x="227013" y="1919150"/>
            <a:ext cx="8691562" cy="2651270"/>
          </a:xfrm>
          <a:prstGeom prst="rect">
            <a:avLst/>
          </a:prstGeom>
        </p:spPr>
        <p:txBody>
          <a:bodyPr vert="horz"/>
          <a:lstStyle>
            <a:lvl1pPr marL="214313" indent="-214313">
              <a:spcBef>
                <a:spcPts val="0"/>
              </a:spcBef>
              <a:spcAft>
                <a:spcPts val="900"/>
              </a:spcAft>
              <a:buFont typeface="Arial" panose="020B0604020202020204" pitchFamily="34" charset="0"/>
              <a:buChar char="•"/>
              <a:defRPr sz="1350"/>
            </a:lvl1pPr>
            <a:lvl2pPr marL="557213" indent="-214313">
              <a:spcBef>
                <a:spcPts val="0"/>
              </a:spcBef>
              <a:spcAft>
                <a:spcPts val="900"/>
              </a:spcAft>
              <a:buFont typeface="Arial"/>
              <a:buChar char="•"/>
              <a:defRPr sz="1200"/>
            </a:lvl2pPr>
            <a:lvl3pPr marL="857250" indent="-171450">
              <a:spcBef>
                <a:spcPts val="0"/>
              </a:spcBef>
              <a:spcAft>
                <a:spcPts val="900"/>
              </a:spcAft>
              <a:buFont typeface="Arial"/>
              <a:buChar char="•"/>
              <a:defRPr sz="1050" baseline="0"/>
            </a:lvl3pPr>
            <a:lvl4pPr marL="1243013" indent="-214313">
              <a:spcBef>
                <a:spcPts val="0"/>
              </a:spcBef>
              <a:spcAft>
                <a:spcPts val="900"/>
              </a:spcAft>
              <a:buFont typeface="Arial"/>
              <a:buChar char="•"/>
              <a:defRPr sz="900" baseline="0"/>
            </a:lvl4pPr>
            <a:lvl5pPr marL="1543050" indent="-171450">
              <a:spcBef>
                <a:spcPts val="0"/>
              </a:spcBef>
              <a:spcAft>
                <a:spcPts val="900"/>
              </a:spcAft>
              <a:buFont typeface="Arial"/>
              <a:buChar char="•"/>
              <a:defRPr sz="750"/>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9541384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ubhead w/ No Bullets">
    <p:spTree>
      <p:nvGrpSpPr>
        <p:cNvPr id="1" name=""/>
        <p:cNvGrpSpPr/>
        <p:nvPr/>
      </p:nvGrpSpPr>
      <p:grpSpPr>
        <a:xfrm>
          <a:off x="0" y="0"/>
          <a:ext cx="0" cy="0"/>
          <a:chOff x="0" y="0"/>
          <a:chExt cx="0" cy="0"/>
        </a:xfrm>
      </p:grpSpPr>
      <p:sp>
        <p:nvSpPr>
          <p:cNvPr id="12" name="Title 1"/>
          <p:cNvSpPr>
            <a:spLocks noGrp="1"/>
          </p:cNvSpPr>
          <p:nvPr>
            <p:ph type="title" hasCustomPrompt="1"/>
          </p:nvPr>
        </p:nvSpPr>
        <p:spPr>
          <a:xfrm>
            <a:off x="227013" y="205979"/>
            <a:ext cx="7923694" cy="857250"/>
          </a:xfrm>
          <a:prstGeom prst="rect">
            <a:avLst/>
          </a:prstGeom>
        </p:spPr>
        <p:txBody>
          <a:bodyPr/>
          <a:lstStyle/>
          <a:p>
            <a:r>
              <a:rPr lang="en-US" dirty="0"/>
              <a:t>Insert Slide Title Line 1</a:t>
            </a:r>
            <a:br>
              <a:rPr lang="en-US" dirty="0"/>
            </a:br>
            <a:r>
              <a:rPr lang="en-US" dirty="0"/>
              <a:t>Insert Slide Title Line 2</a:t>
            </a:r>
          </a:p>
        </p:txBody>
      </p:sp>
      <p:sp>
        <p:nvSpPr>
          <p:cNvPr id="5" name="Text Placeholder 4"/>
          <p:cNvSpPr>
            <a:spLocks noGrp="1"/>
          </p:cNvSpPr>
          <p:nvPr>
            <p:ph type="body" sz="quarter" idx="13" hasCustomPrompt="1"/>
          </p:nvPr>
        </p:nvSpPr>
        <p:spPr>
          <a:xfrm>
            <a:off x="227013" y="1189366"/>
            <a:ext cx="8691562" cy="603647"/>
          </a:xfrm>
          <a:prstGeom prst="rect">
            <a:avLst/>
          </a:prstGeom>
        </p:spPr>
        <p:txBody>
          <a:bodyPr vert="horz" anchor="ctr"/>
          <a:lstStyle>
            <a:lvl1pPr marL="0" indent="0">
              <a:buNone/>
              <a:defRPr sz="1800"/>
            </a:lvl1pPr>
            <a:lvl3pPr marL="685800" indent="0">
              <a:buNone/>
              <a:defRPr sz="2025"/>
            </a:lvl3pPr>
            <a:lvl4pPr marL="1028700" indent="0">
              <a:buNone/>
              <a:defRPr sz="2025"/>
            </a:lvl4pPr>
            <a:lvl5pPr marL="1371600" indent="0">
              <a:buNone/>
              <a:defRPr sz="2025"/>
            </a:lvl5pPr>
          </a:lstStyle>
          <a:p>
            <a:r>
              <a:rPr lang="en-US" dirty="0"/>
              <a:t>Insert Subhead Line 1</a:t>
            </a:r>
            <a:br>
              <a:rPr lang="en-US" dirty="0"/>
            </a:br>
            <a:r>
              <a:rPr lang="en-US" dirty="0"/>
              <a:t>Insert Subhead Line 2</a:t>
            </a:r>
          </a:p>
        </p:txBody>
      </p:sp>
      <p:sp>
        <p:nvSpPr>
          <p:cNvPr id="8" name="Slide Number Placeholder 6"/>
          <p:cNvSpPr>
            <a:spLocks noGrp="1"/>
          </p:cNvSpPr>
          <p:nvPr>
            <p:ph type="sldNum" sz="quarter" idx="11"/>
          </p:nvPr>
        </p:nvSpPr>
        <p:spPr>
          <a:xfrm>
            <a:off x="8708570" y="4897387"/>
            <a:ext cx="370115" cy="164471"/>
          </a:xfrm>
          <a:prstGeom prst="rect">
            <a:avLst/>
          </a:prstGeom>
        </p:spPr>
        <p:txBody>
          <a:bodyPr/>
          <a:lstStyle>
            <a:lvl1pPr>
              <a:defRPr sz="900"/>
            </a:lvl1pPr>
          </a:lstStyle>
          <a:p>
            <a:fld id="{A117118A-BC41-4913-9A97-0BB9DC74274E}" type="slidenum">
              <a:rPr lang="en-US" smtClean="0"/>
              <a:pPr/>
              <a:t>‹#›</a:t>
            </a:fld>
            <a:endParaRPr lang="en-US"/>
          </a:p>
        </p:txBody>
      </p:sp>
      <p:sp>
        <p:nvSpPr>
          <p:cNvPr id="9" name="Text Placeholder 8"/>
          <p:cNvSpPr>
            <a:spLocks noGrp="1"/>
          </p:cNvSpPr>
          <p:nvPr>
            <p:ph type="body" sz="quarter" idx="15" hasCustomPrompt="1"/>
          </p:nvPr>
        </p:nvSpPr>
        <p:spPr>
          <a:xfrm>
            <a:off x="227013" y="1930211"/>
            <a:ext cx="8691562" cy="2657475"/>
          </a:xfrm>
          <a:prstGeom prst="rect">
            <a:avLst/>
          </a:prstGeom>
        </p:spPr>
        <p:txBody>
          <a:bodyPr/>
          <a:lstStyle>
            <a:lvl1pPr marL="0" indent="0">
              <a:spcBef>
                <a:spcPts val="0"/>
              </a:spcBef>
              <a:spcAft>
                <a:spcPts val="900"/>
              </a:spcAft>
              <a:buFont typeface="Arial" panose="020B0604020202020204" pitchFamily="34" charset="0"/>
              <a:buNone/>
              <a:defRPr sz="1350" baseline="0"/>
            </a:lvl1pPr>
            <a:lvl2pPr marL="557213" indent="-214313">
              <a:spcBef>
                <a:spcPts val="0"/>
              </a:spcBef>
              <a:spcAft>
                <a:spcPts val="900"/>
              </a:spcAft>
              <a:buFont typeface="Arial" panose="020B0604020202020204" pitchFamily="34" charset="0"/>
              <a:buChar char="•"/>
              <a:defRPr sz="1200"/>
            </a:lvl2pPr>
            <a:lvl3pPr marL="857250" indent="-171450">
              <a:spcBef>
                <a:spcPts val="0"/>
              </a:spcBef>
              <a:spcAft>
                <a:spcPts val="900"/>
              </a:spcAft>
              <a:buFont typeface="Arial" panose="020B0604020202020204" pitchFamily="34" charset="0"/>
              <a:buChar char="•"/>
              <a:defRPr sz="1050"/>
            </a:lvl3pPr>
            <a:lvl4pPr marL="1200150" indent="-171450">
              <a:spcBef>
                <a:spcPts val="0"/>
              </a:spcBef>
              <a:spcAft>
                <a:spcPts val="900"/>
              </a:spcAft>
              <a:buFont typeface="Arial" panose="020B0604020202020204" pitchFamily="34" charset="0"/>
              <a:buChar char="•"/>
              <a:defRPr sz="900"/>
            </a:lvl4pPr>
            <a:lvl5pPr marL="1543050" indent="-171450">
              <a:spcBef>
                <a:spcPts val="0"/>
              </a:spcBef>
              <a:spcAft>
                <a:spcPts val="900"/>
              </a:spcAft>
              <a:buFont typeface="Arial" panose="020B0604020202020204" pitchFamily="34" charset="0"/>
              <a:buChar char="•"/>
              <a:defRPr sz="788"/>
            </a:lvl5pPr>
          </a:lstStyle>
          <a:p>
            <a:pPr lvl="0"/>
            <a:r>
              <a:rPr lang="en-US" dirty="0"/>
              <a:t>Insert Text Here</a:t>
            </a:r>
          </a:p>
        </p:txBody>
      </p:sp>
    </p:spTree>
    <p:extLst>
      <p:ext uri="{BB962C8B-B14F-4D97-AF65-F5344CB8AC3E}">
        <p14:creationId xmlns:p14="http://schemas.microsoft.com/office/powerpoint/2010/main" val="171548071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with no Subhead">
    <p:spTree>
      <p:nvGrpSpPr>
        <p:cNvPr id="1" name=""/>
        <p:cNvGrpSpPr/>
        <p:nvPr/>
      </p:nvGrpSpPr>
      <p:grpSpPr>
        <a:xfrm>
          <a:off x="0" y="0"/>
          <a:ext cx="0" cy="0"/>
          <a:chOff x="0" y="0"/>
          <a:chExt cx="0" cy="0"/>
        </a:xfrm>
      </p:grpSpPr>
      <p:sp>
        <p:nvSpPr>
          <p:cNvPr id="14" name="Text Placeholder 2"/>
          <p:cNvSpPr>
            <a:spLocks noGrp="1"/>
          </p:cNvSpPr>
          <p:nvPr>
            <p:ph type="body" sz="quarter" idx="12" hasCustomPrompt="1"/>
          </p:nvPr>
        </p:nvSpPr>
        <p:spPr>
          <a:xfrm>
            <a:off x="227013" y="1188142"/>
            <a:ext cx="8682404" cy="3383858"/>
          </a:xfrm>
          <a:prstGeom prst="rect">
            <a:avLst/>
          </a:prstGeom>
        </p:spPr>
        <p:txBody>
          <a:bodyPr vert="horz"/>
          <a:lstStyle>
            <a:lvl1pPr marL="0" indent="0">
              <a:spcBef>
                <a:spcPts val="0"/>
              </a:spcBef>
              <a:spcAft>
                <a:spcPts val="900"/>
              </a:spcAft>
              <a:buFont typeface="Arial" panose="020B0604020202020204" pitchFamily="34" charset="0"/>
              <a:buNone/>
              <a:defRPr sz="1350"/>
            </a:lvl1pPr>
            <a:lvl2pPr marL="342900" indent="0">
              <a:spcBef>
                <a:spcPts val="0"/>
              </a:spcBef>
              <a:spcAft>
                <a:spcPts val="900"/>
              </a:spcAft>
              <a:buFontTx/>
              <a:buNone/>
              <a:defRPr sz="1200" baseline="0"/>
            </a:lvl2pPr>
            <a:lvl3pPr marL="685800" indent="0">
              <a:spcBef>
                <a:spcPts val="0"/>
              </a:spcBef>
              <a:spcAft>
                <a:spcPts val="900"/>
              </a:spcAft>
              <a:buFont typeface="Arial" panose="020B0604020202020204" pitchFamily="34" charset="0"/>
              <a:buNone/>
              <a:defRPr sz="1050" baseline="0"/>
            </a:lvl3pPr>
            <a:lvl4pPr marL="1028700" indent="0">
              <a:spcBef>
                <a:spcPts val="0"/>
              </a:spcBef>
              <a:spcAft>
                <a:spcPts val="900"/>
              </a:spcAft>
              <a:buFont typeface="Arial" panose="020B0604020202020204" pitchFamily="34" charset="0"/>
              <a:buNone/>
              <a:defRPr sz="900" baseline="0"/>
            </a:lvl4pPr>
            <a:lvl5pPr marL="1371600" indent="0">
              <a:spcBef>
                <a:spcPts val="0"/>
              </a:spcBef>
              <a:spcAft>
                <a:spcPts val="900"/>
              </a:spcAft>
              <a:buFont typeface="Arial" panose="020B0604020202020204" pitchFamily="34" charset="0"/>
              <a:buNone/>
              <a:defRPr sz="750" baseline="0"/>
            </a:lvl5pPr>
          </a:lstStyle>
          <a:p>
            <a:pPr lvl="0"/>
            <a:r>
              <a:rPr lang="en-US" dirty="0"/>
              <a:t>Insert Text Here</a:t>
            </a:r>
          </a:p>
          <a:p>
            <a:pPr lvl="1"/>
            <a:r>
              <a:rPr lang="en-US" dirty="0"/>
              <a:t>Insert Text Here</a:t>
            </a:r>
          </a:p>
          <a:p>
            <a:pPr lvl="2"/>
            <a:r>
              <a:rPr lang="en-US" dirty="0"/>
              <a:t>Insert Text Here</a:t>
            </a:r>
          </a:p>
          <a:p>
            <a:pPr lvl="3"/>
            <a:r>
              <a:rPr lang="en-US" dirty="0"/>
              <a:t>Insert Text Here</a:t>
            </a:r>
          </a:p>
          <a:p>
            <a:pPr lvl="4"/>
            <a:r>
              <a:rPr lang="en-US" sz="750" dirty="0"/>
              <a:t>Insert Text Here</a:t>
            </a:r>
            <a:endParaRPr lang="en-US" dirty="0"/>
          </a:p>
        </p:txBody>
      </p:sp>
      <p:sp>
        <p:nvSpPr>
          <p:cNvPr id="12" name="Title 1"/>
          <p:cNvSpPr>
            <a:spLocks noGrp="1"/>
          </p:cNvSpPr>
          <p:nvPr>
            <p:ph type="title" hasCustomPrompt="1"/>
          </p:nvPr>
        </p:nvSpPr>
        <p:spPr>
          <a:xfrm>
            <a:off x="227013" y="205979"/>
            <a:ext cx="7923694" cy="857250"/>
          </a:xfrm>
          <a:prstGeom prst="rect">
            <a:avLst/>
          </a:prstGeom>
        </p:spPr>
        <p:txBody>
          <a:bodyPr/>
          <a:lstStyle/>
          <a:p>
            <a:r>
              <a:rPr lang="en-US" dirty="0"/>
              <a:t>Insert Slide Title Line 1</a:t>
            </a:r>
            <a:br>
              <a:rPr lang="en-US" dirty="0"/>
            </a:br>
            <a:r>
              <a:rPr lang="en-US" dirty="0"/>
              <a:t>Insert Slide Title Line 2</a:t>
            </a:r>
          </a:p>
        </p:txBody>
      </p:sp>
      <p:sp>
        <p:nvSpPr>
          <p:cNvPr id="8" name="Slide Number Placeholder 6"/>
          <p:cNvSpPr>
            <a:spLocks noGrp="1"/>
          </p:cNvSpPr>
          <p:nvPr>
            <p:ph type="sldNum" sz="quarter" idx="11"/>
          </p:nvPr>
        </p:nvSpPr>
        <p:spPr>
          <a:xfrm>
            <a:off x="8708570" y="4897387"/>
            <a:ext cx="370115" cy="164471"/>
          </a:xfrm>
          <a:prstGeom prst="rect">
            <a:avLst/>
          </a:prstGeom>
        </p:spPr>
        <p:txBody>
          <a:bodyPr/>
          <a:lstStyle>
            <a:lvl1pPr>
              <a:defRPr sz="900"/>
            </a:lvl1pPr>
          </a:lstStyle>
          <a:p>
            <a:fld id="{A117118A-BC41-4913-9A97-0BB9DC74274E}" type="slidenum">
              <a:rPr lang="en-US" smtClean="0"/>
              <a:pPr/>
              <a:t>‹#›</a:t>
            </a:fld>
            <a:endParaRPr lang="en-US"/>
          </a:p>
        </p:txBody>
      </p:sp>
    </p:spTree>
    <p:extLst>
      <p:ext uri="{BB962C8B-B14F-4D97-AF65-F5344CB8AC3E}">
        <p14:creationId xmlns:p14="http://schemas.microsoft.com/office/powerpoint/2010/main" val="416584353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io Mass Lab ">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10" name="PPT_Template_Header.png" descr="/Users/jasonrodriguez/Projects/Power Points/FINAL Template/images/images/PPT_Template_Header.png"/>
          <p:cNvPicPr>
            <a:picLocks noChangeAspect="1"/>
          </p:cNvPicPr>
          <p:nvPr userDrawn="1"/>
        </p:nvPicPr>
        <p:blipFill>
          <a:blip r:embed="rId3" r:link="rId4">
            <a:extLst>
              <a:ext uri="{28A0092B-C50C-407E-A947-70E740481C1C}">
                <a14:useLocalDpi xmlns:a14="http://schemas.microsoft.com/office/drawing/2010/main" val="0"/>
              </a:ext>
            </a:extLst>
          </a:blip>
          <a:stretch>
            <a:fillRect/>
          </a:stretch>
        </p:blipFill>
        <p:spPr>
          <a:xfrm>
            <a:off x="0" y="0"/>
            <a:ext cx="9144000" cy="731520"/>
          </a:xfrm>
          <a:prstGeom prst="rect">
            <a:avLst/>
          </a:prstGeom>
        </p:spPr>
      </p:pic>
      <p:pic>
        <p:nvPicPr>
          <p:cNvPr id="9" name="PPT_Template_Footer.png"/>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0" y="4704588"/>
            <a:ext cx="9144000" cy="438912"/>
          </a:xfrm>
          <a:prstGeom prst="rect">
            <a:avLst/>
          </a:prstGeom>
        </p:spPr>
      </p:pic>
      <p:sp>
        <p:nvSpPr>
          <p:cNvPr id="11" name="Title 1"/>
          <p:cNvSpPr>
            <a:spLocks noGrp="1"/>
          </p:cNvSpPr>
          <p:nvPr>
            <p:ph type="title" hasCustomPrompt="1"/>
          </p:nvPr>
        </p:nvSpPr>
        <p:spPr>
          <a:xfrm>
            <a:off x="227013" y="205979"/>
            <a:ext cx="7923694" cy="857250"/>
          </a:xfrm>
          <a:prstGeom prst="rect">
            <a:avLst/>
          </a:prstGeom>
        </p:spPr>
        <p:txBody>
          <a:bodyPr/>
          <a:lstStyle/>
          <a:p>
            <a:r>
              <a:rPr lang="en-US" dirty="0"/>
              <a:t>Insert Slide Title Line 1</a:t>
            </a:r>
            <a:br>
              <a:rPr lang="en-US" dirty="0"/>
            </a:br>
            <a:r>
              <a:rPr lang="en-US" dirty="0"/>
              <a:t>Insert Slide Title Line 2</a:t>
            </a:r>
          </a:p>
        </p:txBody>
      </p:sp>
      <p:sp>
        <p:nvSpPr>
          <p:cNvPr id="14" name="Text Placeholder 2"/>
          <p:cNvSpPr>
            <a:spLocks noGrp="1"/>
          </p:cNvSpPr>
          <p:nvPr>
            <p:ph type="body" sz="quarter" idx="12" hasCustomPrompt="1"/>
          </p:nvPr>
        </p:nvSpPr>
        <p:spPr>
          <a:xfrm>
            <a:off x="227013" y="1919150"/>
            <a:ext cx="5648950" cy="2651270"/>
          </a:xfrm>
          <a:prstGeom prst="rect">
            <a:avLst/>
          </a:prstGeom>
        </p:spPr>
        <p:txBody>
          <a:bodyPr vert="horz"/>
          <a:lstStyle>
            <a:lvl1pPr marL="214313" indent="-214313">
              <a:spcBef>
                <a:spcPts val="0"/>
              </a:spcBef>
              <a:spcAft>
                <a:spcPts val="900"/>
              </a:spcAft>
              <a:buFont typeface="Arial" panose="020B0604020202020204" pitchFamily="34" charset="0"/>
              <a:buChar char="•"/>
              <a:defRPr sz="1350"/>
            </a:lvl1pPr>
            <a:lvl2pPr marL="557213" indent="-214313">
              <a:spcBef>
                <a:spcPts val="0"/>
              </a:spcBef>
              <a:spcAft>
                <a:spcPts val="900"/>
              </a:spcAft>
              <a:buFont typeface="Arial"/>
              <a:buChar char="•"/>
              <a:defRPr sz="1200"/>
            </a:lvl2pPr>
            <a:lvl3pPr marL="857250" indent="-171450">
              <a:spcBef>
                <a:spcPts val="0"/>
              </a:spcBef>
              <a:spcAft>
                <a:spcPts val="900"/>
              </a:spcAft>
              <a:buFont typeface="Arial"/>
              <a:buChar char="•"/>
              <a:defRPr sz="1050" baseline="0"/>
            </a:lvl3pPr>
            <a:lvl4pPr marL="1243013" indent="-214313">
              <a:spcBef>
                <a:spcPts val="0"/>
              </a:spcBef>
              <a:spcAft>
                <a:spcPts val="900"/>
              </a:spcAft>
              <a:buFont typeface="Arial"/>
              <a:buChar char="•"/>
              <a:defRPr sz="900" baseline="0"/>
            </a:lvl4pPr>
            <a:lvl5pPr marL="1543050" indent="-171450">
              <a:spcBef>
                <a:spcPts val="0"/>
              </a:spcBef>
              <a:spcAft>
                <a:spcPts val="900"/>
              </a:spcAft>
              <a:buFont typeface="Arial"/>
              <a:buChar char="•"/>
              <a:defRPr sz="750"/>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Text Placeholder 4"/>
          <p:cNvSpPr>
            <a:spLocks noGrp="1"/>
          </p:cNvSpPr>
          <p:nvPr>
            <p:ph type="body" sz="quarter" idx="13" hasCustomPrompt="1"/>
          </p:nvPr>
        </p:nvSpPr>
        <p:spPr>
          <a:xfrm>
            <a:off x="227013" y="1189366"/>
            <a:ext cx="8691562" cy="603647"/>
          </a:xfrm>
          <a:prstGeom prst="rect">
            <a:avLst/>
          </a:prstGeom>
        </p:spPr>
        <p:txBody>
          <a:bodyPr vert="horz" anchor="ctr"/>
          <a:lstStyle>
            <a:lvl1pPr marL="0" indent="0">
              <a:buNone/>
              <a:defRPr sz="1800"/>
            </a:lvl1pPr>
            <a:lvl3pPr marL="685800" indent="0">
              <a:buNone/>
              <a:defRPr sz="2025"/>
            </a:lvl3pPr>
            <a:lvl4pPr marL="1028700" indent="0">
              <a:buNone/>
              <a:defRPr sz="2025"/>
            </a:lvl4pPr>
            <a:lvl5pPr marL="1371600" indent="0">
              <a:buNone/>
              <a:defRPr sz="2025"/>
            </a:lvl5pPr>
          </a:lstStyle>
          <a:p>
            <a:r>
              <a:rPr lang="en-US" dirty="0"/>
              <a:t>Insert Subhead Line 1</a:t>
            </a:r>
            <a:br>
              <a:rPr lang="en-US" dirty="0"/>
            </a:br>
            <a:r>
              <a:rPr lang="en-US" dirty="0"/>
              <a:t>Insert Subhead Line 2</a:t>
            </a:r>
          </a:p>
        </p:txBody>
      </p:sp>
      <p:sp>
        <p:nvSpPr>
          <p:cNvPr id="13" name="Slide Number Placeholder 6"/>
          <p:cNvSpPr>
            <a:spLocks noGrp="1"/>
          </p:cNvSpPr>
          <p:nvPr>
            <p:ph type="sldNum" sz="quarter" idx="11"/>
          </p:nvPr>
        </p:nvSpPr>
        <p:spPr>
          <a:xfrm>
            <a:off x="8708570" y="4897387"/>
            <a:ext cx="370115" cy="164471"/>
          </a:xfrm>
          <a:prstGeom prst="rect">
            <a:avLst/>
          </a:prstGeom>
        </p:spPr>
        <p:txBody>
          <a:bodyPr/>
          <a:lstStyle>
            <a:lvl1pPr>
              <a:defRPr sz="900"/>
            </a:lvl1pPr>
          </a:lstStyle>
          <a:p>
            <a:fld id="{F6F79CA1-B382-4F43-AD32-0B0E11510FDC}" type="slidenum">
              <a:rPr lang="en-US" smtClean="0"/>
              <a:pPr/>
              <a:t>‹#›</a:t>
            </a:fld>
            <a:endParaRPr lang="en-US"/>
          </a:p>
        </p:txBody>
      </p:sp>
    </p:spTree>
    <p:extLst>
      <p:ext uri="{BB962C8B-B14F-4D97-AF65-F5344CB8AC3E}">
        <p14:creationId xmlns:p14="http://schemas.microsoft.com/office/powerpoint/2010/main" val="357036120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Hanlon Lab">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10" name="PPT_Template_Header.png" descr="/Users/jasonrodriguez/Projects/Power Points/FINAL Template/images/images/PPT_Template_Header.png"/>
          <p:cNvPicPr>
            <a:picLocks noChangeAspect="1"/>
          </p:cNvPicPr>
          <p:nvPr userDrawn="1"/>
        </p:nvPicPr>
        <p:blipFill>
          <a:blip r:embed="rId3" r:link="rId4">
            <a:extLst>
              <a:ext uri="{28A0092B-C50C-407E-A947-70E740481C1C}">
                <a14:useLocalDpi xmlns:a14="http://schemas.microsoft.com/office/drawing/2010/main" val="0"/>
              </a:ext>
            </a:extLst>
          </a:blip>
          <a:stretch>
            <a:fillRect/>
          </a:stretch>
        </p:blipFill>
        <p:spPr>
          <a:xfrm>
            <a:off x="0" y="0"/>
            <a:ext cx="9144000" cy="731520"/>
          </a:xfrm>
          <a:prstGeom prst="rect">
            <a:avLst/>
          </a:prstGeom>
        </p:spPr>
      </p:pic>
      <p:pic>
        <p:nvPicPr>
          <p:cNvPr id="9" name="PPT_Template_Footer.png"/>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0" y="4704588"/>
            <a:ext cx="9144000" cy="438912"/>
          </a:xfrm>
          <a:prstGeom prst="rect">
            <a:avLst/>
          </a:prstGeom>
        </p:spPr>
      </p:pic>
      <p:sp>
        <p:nvSpPr>
          <p:cNvPr id="16" name="Title 1"/>
          <p:cNvSpPr>
            <a:spLocks noGrp="1"/>
          </p:cNvSpPr>
          <p:nvPr>
            <p:ph type="title" hasCustomPrompt="1"/>
          </p:nvPr>
        </p:nvSpPr>
        <p:spPr>
          <a:xfrm>
            <a:off x="227013" y="205979"/>
            <a:ext cx="7923694" cy="857250"/>
          </a:xfrm>
          <a:prstGeom prst="rect">
            <a:avLst/>
          </a:prstGeom>
        </p:spPr>
        <p:txBody>
          <a:bodyPr/>
          <a:lstStyle/>
          <a:p>
            <a:r>
              <a:rPr lang="en-US" dirty="0"/>
              <a:t>Insert Slide Title Line 1</a:t>
            </a:r>
            <a:br>
              <a:rPr lang="en-US" dirty="0"/>
            </a:br>
            <a:r>
              <a:rPr lang="en-US" dirty="0"/>
              <a:t>Insert Slide Title Line 2</a:t>
            </a:r>
          </a:p>
        </p:txBody>
      </p:sp>
      <p:sp>
        <p:nvSpPr>
          <p:cNvPr id="18" name="Text Placeholder 2"/>
          <p:cNvSpPr>
            <a:spLocks noGrp="1"/>
          </p:cNvSpPr>
          <p:nvPr>
            <p:ph type="body" sz="quarter" idx="12" hasCustomPrompt="1"/>
          </p:nvPr>
        </p:nvSpPr>
        <p:spPr>
          <a:xfrm>
            <a:off x="227013" y="1919150"/>
            <a:ext cx="5648950" cy="2651270"/>
          </a:xfrm>
          <a:prstGeom prst="rect">
            <a:avLst/>
          </a:prstGeom>
        </p:spPr>
        <p:txBody>
          <a:bodyPr vert="horz"/>
          <a:lstStyle>
            <a:lvl1pPr marL="214313" indent="-214313">
              <a:spcBef>
                <a:spcPts val="0"/>
              </a:spcBef>
              <a:spcAft>
                <a:spcPts val="900"/>
              </a:spcAft>
              <a:buFont typeface="Arial" panose="020B0604020202020204" pitchFamily="34" charset="0"/>
              <a:buChar char="•"/>
              <a:defRPr sz="1350"/>
            </a:lvl1pPr>
            <a:lvl2pPr marL="557213" indent="-214313">
              <a:spcBef>
                <a:spcPts val="0"/>
              </a:spcBef>
              <a:spcAft>
                <a:spcPts val="900"/>
              </a:spcAft>
              <a:buFont typeface="Arial"/>
              <a:buChar char="•"/>
              <a:defRPr sz="1200"/>
            </a:lvl2pPr>
            <a:lvl3pPr marL="857250" indent="-171450">
              <a:spcBef>
                <a:spcPts val="0"/>
              </a:spcBef>
              <a:spcAft>
                <a:spcPts val="900"/>
              </a:spcAft>
              <a:buFont typeface="Arial"/>
              <a:buChar char="•"/>
              <a:defRPr sz="1050" baseline="0"/>
            </a:lvl3pPr>
            <a:lvl4pPr marL="1243013" indent="-214313">
              <a:spcBef>
                <a:spcPts val="0"/>
              </a:spcBef>
              <a:spcAft>
                <a:spcPts val="900"/>
              </a:spcAft>
              <a:buFont typeface="Arial"/>
              <a:buChar char="•"/>
              <a:defRPr sz="900" baseline="0"/>
            </a:lvl4pPr>
            <a:lvl5pPr marL="1543050" indent="-171450">
              <a:spcBef>
                <a:spcPts val="0"/>
              </a:spcBef>
              <a:spcAft>
                <a:spcPts val="900"/>
              </a:spcAft>
              <a:buFont typeface="Arial"/>
              <a:buChar char="•"/>
              <a:defRPr sz="750"/>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Text Placeholder 4"/>
          <p:cNvSpPr>
            <a:spLocks noGrp="1"/>
          </p:cNvSpPr>
          <p:nvPr>
            <p:ph type="body" sz="quarter" idx="13" hasCustomPrompt="1"/>
          </p:nvPr>
        </p:nvSpPr>
        <p:spPr>
          <a:xfrm>
            <a:off x="227013" y="1189366"/>
            <a:ext cx="8691562" cy="603647"/>
          </a:xfrm>
          <a:prstGeom prst="rect">
            <a:avLst/>
          </a:prstGeom>
        </p:spPr>
        <p:txBody>
          <a:bodyPr vert="horz" anchor="ctr"/>
          <a:lstStyle>
            <a:lvl1pPr marL="0" indent="0">
              <a:buNone/>
              <a:defRPr sz="1800"/>
            </a:lvl1pPr>
            <a:lvl3pPr marL="685800" indent="0">
              <a:buNone/>
              <a:defRPr sz="2025"/>
            </a:lvl3pPr>
            <a:lvl4pPr marL="1028700" indent="0">
              <a:buNone/>
              <a:defRPr sz="2025"/>
            </a:lvl4pPr>
            <a:lvl5pPr marL="1371600" indent="0">
              <a:buNone/>
              <a:defRPr sz="2025"/>
            </a:lvl5pPr>
          </a:lstStyle>
          <a:p>
            <a:r>
              <a:rPr lang="en-US" dirty="0"/>
              <a:t>Insert Subhead Line 1</a:t>
            </a:r>
            <a:br>
              <a:rPr lang="en-US" dirty="0"/>
            </a:br>
            <a:r>
              <a:rPr lang="en-US" dirty="0"/>
              <a:t>Insert Subhead Line 2</a:t>
            </a:r>
          </a:p>
        </p:txBody>
      </p:sp>
      <p:sp>
        <p:nvSpPr>
          <p:cNvPr id="11" name="Slide Number Placeholder 1"/>
          <p:cNvSpPr>
            <a:spLocks noGrp="1"/>
          </p:cNvSpPr>
          <p:nvPr>
            <p:ph type="sldNum" sz="quarter" idx="4"/>
          </p:nvPr>
        </p:nvSpPr>
        <p:spPr>
          <a:xfrm>
            <a:off x="8708570" y="4897387"/>
            <a:ext cx="370115" cy="164471"/>
          </a:xfrm>
          <a:prstGeom prst="rect">
            <a:avLst/>
          </a:prstGeom>
        </p:spPr>
        <p:txBody>
          <a:bodyPr vert="horz" lIns="91440" tIns="45720" rIns="91440" bIns="45720" rtlCol="0" anchor="ctr"/>
          <a:lstStyle>
            <a:lvl1pPr algn="l">
              <a:defRPr sz="750">
                <a:solidFill>
                  <a:schemeClr val="tx1">
                    <a:tint val="75000"/>
                  </a:schemeClr>
                </a:solidFill>
                <a:latin typeface="Century Gothic"/>
                <a:cs typeface="Century Gothic"/>
              </a:defRPr>
            </a:lvl1pPr>
          </a:lstStyle>
          <a:p>
            <a:fld id="{F6F79CA1-B382-4F43-AD32-0B0E11510FDC}" type="slidenum">
              <a:rPr lang="en-US" smtClean="0"/>
              <a:pPr/>
              <a:t>‹#›</a:t>
            </a:fld>
            <a:endParaRPr lang="en-US"/>
          </a:p>
        </p:txBody>
      </p:sp>
    </p:spTree>
    <p:extLst>
      <p:ext uri="{BB962C8B-B14F-4D97-AF65-F5344CB8AC3E}">
        <p14:creationId xmlns:p14="http://schemas.microsoft.com/office/powerpoint/2010/main" val="370846747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lean Lab">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10" name="PPT_Template_Header.png" descr="/Users/jasonrodriguez/Projects/Power Points/FINAL Template/images/images/PPT_Template_Header.png"/>
          <p:cNvPicPr>
            <a:picLocks noChangeAspect="1"/>
          </p:cNvPicPr>
          <p:nvPr userDrawn="1"/>
        </p:nvPicPr>
        <p:blipFill>
          <a:blip r:embed="rId3" r:link="rId4">
            <a:extLst>
              <a:ext uri="{28A0092B-C50C-407E-A947-70E740481C1C}">
                <a14:useLocalDpi xmlns:a14="http://schemas.microsoft.com/office/drawing/2010/main" val="0"/>
              </a:ext>
            </a:extLst>
          </a:blip>
          <a:stretch>
            <a:fillRect/>
          </a:stretch>
        </p:blipFill>
        <p:spPr>
          <a:xfrm>
            <a:off x="0" y="0"/>
            <a:ext cx="9144000" cy="731520"/>
          </a:xfrm>
          <a:prstGeom prst="rect">
            <a:avLst/>
          </a:prstGeom>
        </p:spPr>
      </p:pic>
      <p:pic>
        <p:nvPicPr>
          <p:cNvPr id="9" name="PPT_Template_Footer.png"/>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0" y="4704588"/>
            <a:ext cx="9144000" cy="438912"/>
          </a:xfrm>
          <a:prstGeom prst="rect">
            <a:avLst/>
          </a:prstGeom>
        </p:spPr>
      </p:pic>
      <p:sp>
        <p:nvSpPr>
          <p:cNvPr id="18" name="Title 1"/>
          <p:cNvSpPr>
            <a:spLocks noGrp="1"/>
          </p:cNvSpPr>
          <p:nvPr>
            <p:ph type="title" hasCustomPrompt="1"/>
          </p:nvPr>
        </p:nvSpPr>
        <p:spPr>
          <a:xfrm>
            <a:off x="227013" y="205979"/>
            <a:ext cx="7923694" cy="857250"/>
          </a:xfrm>
          <a:prstGeom prst="rect">
            <a:avLst/>
          </a:prstGeom>
        </p:spPr>
        <p:txBody>
          <a:bodyPr/>
          <a:lstStyle/>
          <a:p>
            <a:r>
              <a:rPr lang="en-US" dirty="0"/>
              <a:t>Insert Slide Title Line 1</a:t>
            </a:r>
            <a:br>
              <a:rPr lang="en-US" dirty="0"/>
            </a:br>
            <a:r>
              <a:rPr lang="en-US" dirty="0"/>
              <a:t>Insert Slide Title Line 2</a:t>
            </a:r>
          </a:p>
        </p:txBody>
      </p:sp>
      <p:sp>
        <p:nvSpPr>
          <p:cNvPr id="20" name="Text Placeholder 2"/>
          <p:cNvSpPr>
            <a:spLocks noGrp="1"/>
          </p:cNvSpPr>
          <p:nvPr>
            <p:ph type="body" sz="quarter" idx="12" hasCustomPrompt="1"/>
          </p:nvPr>
        </p:nvSpPr>
        <p:spPr>
          <a:xfrm>
            <a:off x="227013" y="1919150"/>
            <a:ext cx="5648950" cy="2651270"/>
          </a:xfrm>
          <a:prstGeom prst="rect">
            <a:avLst/>
          </a:prstGeom>
        </p:spPr>
        <p:txBody>
          <a:bodyPr vert="horz"/>
          <a:lstStyle>
            <a:lvl1pPr marL="214313" indent="-214313">
              <a:spcBef>
                <a:spcPts val="0"/>
              </a:spcBef>
              <a:spcAft>
                <a:spcPts val="900"/>
              </a:spcAft>
              <a:buFont typeface="Arial" panose="020B0604020202020204" pitchFamily="34" charset="0"/>
              <a:buChar char="•"/>
              <a:defRPr sz="1350"/>
            </a:lvl1pPr>
            <a:lvl2pPr marL="557213" indent="-214313">
              <a:spcBef>
                <a:spcPts val="0"/>
              </a:spcBef>
              <a:spcAft>
                <a:spcPts val="900"/>
              </a:spcAft>
              <a:buFont typeface="Arial"/>
              <a:buChar char="•"/>
              <a:defRPr sz="1200"/>
            </a:lvl2pPr>
            <a:lvl3pPr marL="857250" indent="-171450">
              <a:spcBef>
                <a:spcPts val="0"/>
              </a:spcBef>
              <a:spcAft>
                <a:spcPts val="900"/>
              </a:spcAft>
              <a:buFont typeface="Arial"/>
              <a:buChar char="•"/>
              <a:defRPr sz="1050" baseline="0"/>
            </a:lvl3pPr>
            <a:lvl4pPr marL="1243013" indent="-214313">
              <a:spcBef>
                <a:spcPts val="0"/>
              </a:spcBef>
              <a:spcAft>
                <a:spcPts val="900"/>
              </a:spcAft>
              <a:buFont typeface="Arial"/>
              <a:buChar char="•"/>
              <a:defRPr sz="900" baseline="0"/>
            </a:lvl4pPr>
            <a:lvl5pPr marL="1543050" indent="-171450">
              <a:spcBef>
                <a:spcPts val="0"/>
              </a:spcBef>
              <a:spcAft>
                <a:spcPts val="900"/>
              </a:spcAft>
              <a:buFont typeface="Arial"/>
              <a:buChar char="•"/>
              <a:defRPr sz="750"/>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Text Placeholder 4"/>
          <p:cNvSpPr>
            <a:spLocks noGrp="1"/>
          </p:cNvSpPr>
          <p:nvPr>
            <p:ph type="body" sz="quarter" idx="13" hasCustomPrompt="1"/>
          </p:nvPr>
        </p:nvSpPr>
        <p:spPr>
          <a:xfrm>
            <a:off x="227013" y="1189366"/>
            <a:ext cx="8691562" cy="603647"/>
          </a:xfrm>
          <a:prstGeom prst="rect">
            <a:avLst/>
          </a:prstGeom>
        </p:spPr>
        <p:txBody>
          <a:bodyPr vert="horz" anchor="ctr"/>
          <a:lstStyle>
            <a:lvl1pPr marL="0" indent="0">
              <a:buNone/>
              <a:defRPr sz="1800"/>
            </a:lvl1pPr>
            <a:lvl3pPr marL="685800" indent="0">
              <a:buNone/>
              <a:defRPr sz="2025"/>
            </a:lvl3pPr>
            <a:lvl4pPr marL="1028700" indent="0">
              <a:buNone/>
              <a:defRPr sz="2025"/>
            </a:lvl4pPr>
            <a:lvl5pPr marL="1371600" indent="0">
              <a:buNone/>
              <a:defRPr sz="2025"/>
            </a:lvl5pPr>
          </a:lstStyle>
          <a:p>
            <a:r>
              <a:rPr lang="en-US" dirty="0"/>
              <a:t>Insert Subhead Line 1</a:t>
            </a:r>
            <a:br>
              <a:rPr lang="en-US" dirty="0"/>
            </a:br>
            <a:r>
              <a:rPr lang="en-US" dirty="0"/>
              <a:t>Insert Subhead Line 2</a:t>
            </a:r>
          </a:p>
        </p:txBody>
      </p:sp>
      <p:sp>
        <p:nvSpPr>
          <p:cNvPr id="11" name="Slide Number Placeholder 1"/>
          <p:cNvSpPr>
            <a:spLocks noGrp="1"/>
          </p:cNvSpPr>
          <p:nvPr>
            <p:ph type="sldNum" sz="quarter" idx="4"/>
          </p:nvPr>
        </p:nvSpPr>
        <p:spPr>
          <a:xfrm>
            <a:off x="8708570" y="4897387"/>
            <a:ext cx="370115" cy="164471"/>
          </a:xfrm>
          <a:prstGeom prst="rect">
            <a:avLst/>
          </a:prstGeom>
        </p:spPr>
        <p:txBody>
          <a:bodyPr vert="horz" lIns="91440" tIns="45720" rIns="91440" bIns="45720" rtlCol="0" anchor="ctr"/>
          <a:lstStyle>
            <a:lvl1pPr algn="l">
              <a:defRPr sz="750">
                <a:solidFill>
                  <a:schemeClr val="tx1">
                    <a:tint val="75000"/>
                  </a:schemeClr>
                </a:solidFill>
                <a:latin typeface="Century Gothic"/>
                <a:cs typeface="Century Gothic"/>
              </a:defRPr>
            </a:lvl1pPr>
          </a:lstStyle>
          <a:p>
            <a:fld id="{F6F79CA1-B382-4F43-AD32-0B0E11510FDC}" type="slidenum">
              <a:rPr lang="en-US" smtClean="0"/>
              <a:pPr/>
              <a:t>‹#›</a:t>
            </a:fld>
            <a:endParaRPr lang="en-US"/>
          </a:p>
        </p:txBody>
      </p:sp>
    </p:spTree>
    <p:extLst>
      <p:ext uri="{BB962C8B-B14F-4D97-AF65-F5344CB8AC3E}">
        <p14:creationId xmlns:p14="http://schemas.microsoft.com/office/powerpoint/2010/main" val="278678298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hemistry">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10" name="PPT_Template_Header.png" descr="/Users/jasonrodriguez/Projects/Power Points/FINAL Template/images/images/PPT_Template_Header.png"/>
          <p:cNvPicPr>
            <a:picLocks noChangeAspect="1"/>
          </p:cNvPicPr>
          <p:nvPr userDrawn="1"/>
        </p:nvPicPr>
        <p:blipFill>
          <a:blip r:embed="rId3" r:link="rId4">
            <a:extLst>
              <a:ext uri="{28A0092B-C50C-407E-A947-70E740481C1C}">
                <a14:useLocalDpi xmlns:a14="http://schemas.microsoft.com/office/drawing/2010/main" val="0"/>
              </a:ext>
            </a:extLst>
          </a:blip>
          <a:stretch>
            <a:fillRect/>
          </a:stretch>
        </p:blipFill>
        <p:spPr>
          <a:xfrm>
            <a:off x="0" y="0"/>
            <a:ext cx="9144000" cy="731520"/>
          </a:xfrm>
          <a:prstGeom prst="rect">
            <a:avLst/>
          </a:prstGeom>
        </p:spPr>
      </p:pic>
      <p:pic>
        <p:nvPicPr>
          <p:cNvPr id="9" name="PPT_Template_Footer.png"/>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0" y="4704588"/>
            <a:ext cx="9144000" cy="438912"/>
          </a:xfrm>
          <a:prstGeom prst="rect">
            <a:avLst/>
          </a:prstGeom>
        </p:spPr>
      </p:pic>
      <p:sp>
        <p:nvSpPr>
          <p:cNvPr id="16" name="Title 1"/>
          <p:cNvSpPr>
            <a:spLocks noGrp="1"/>
          </p:cNvSpPr>
          <p:nvPr>
            <p:ph type="title" hasCustomPrompt="1"/>
          </p:nvPr>
        </p:nvSpPr>
        <p:spPr>
          <a:xfrm>
            <a:off x="227013" y="205979"/>
            <a:ext cx="7923694" cy="857250"/>
          </a:xfrm>
          <a:prstGeom prst="rect">
            <a:avLst/>
          </a:prstGeom>
        </p:spPr>
        <p:txBody>
          <a:bodyPr/>
          <a:lstStyle/>
          <a:p>
            <a:r>
              <a:rPr lang="en-US" dirty="0"/>
              <a:t>Insert Slide Title Line 1</a:t>
            </a:r>
            <a:br>
              <a:rPr lang="en-US" dirty="0"/>
            </a:br>
            <a:r>
              <a:rPr lang="en-US" dirty="0"/>
              <a:t>Insert Slide Title Line 2</a:t>
            </a:r>
          </a:p>
        </p:txBody>
      </p:sp>
      <p:sp>
        <p:nvSpPr>
          <p:cNvPr id="18" name="Text Placeholder 2"/>
          <p:cNvSpPr>
            <a:spLocks noGrp="1"/>
          </p:cNvSpPr>
          <p:nvPr>
            <p:ph type="body" sz="quarter" idx="12" hasCustomPrompt="1"/>
          </p:nvPr>
        </p:nvSpPr>
        <p:spPr>
          <a:xfrm>
            <a:off x="227013" y="1919150"/>
            <a:ext cx="5648950" cy="2651270"/>
          </a:xfrm>
          <a:prstGeom prst="rect">
            <a:avLst/>
          </a:prstGeom>
        </p:spPr>
        <p:txBody>
          <a:bodyPr vert="horz"/>
          <a:lstStyle>
            <a:lvl1pPr marL="214313" indent="-214313">
              <a:spcBef>
                <a:spcPts val="0"/>
              </a:spcBef>
              <a:spcAft>
                <a:spcPts val="900"/>
              </a:spcAft>
              <a:buFont typeface="Arial" panose="020B0604020202020204" pitchFamily="34" charset="0"/>
              <a:buChar char="•"/>
              <a:defRPr sz="1350"/>
            </a:lvl1pPr>
            <a:lvl2pPr marL="557213" indent="-214313">
              <a:spcBef>
                <a:spcPts val="0"/>
              </a:spcBef>
              <a:spcAft>
                <a:spcPts val="900"/>
              </a:spcAft>
              <a:buFont typeface="Arial"/>
              <a:buChar char="•"/>
              <a:defRPr sz="1200"/>
            </a:lvl2pPr>
            <a:lvl3pPr marL="857250" indent="-171450">
              <a:spcBef>
                <a:spcPts val="0"/>
              </a:spcBef>
              <a:spcAft>
                <a:spcPts val="900"/>
              </a:spcAft>
              <a:buFont typeface="Arial"/>
              <a:buChar char="•"/>
              <a:defRPr sz="1050" baseline="0"/>
            </a:lvl3pPr>
            <a:lvl4pPr marL="1243013" indent="-214313">
              <a:spcBef>
                <a:spcPts val="0"/>
              </a:spcBef>
              <a:spcAft>
                <a:spcPts val="900"/>
              </a:spcAft>
              <a:buFont typeface="Arial"/>
              <a:buChar char="•"/>
              <a:defRPr sz="900" baseline="0"/>
            </a:lvl4pPr>
            <a:lvl5pPr marL="1543050" indent="-171450">
              <a:spcBef>
                <a:spcPts val="0"/>
              </a:spcBef>
              <a:spcAft>
                <a:spcPts val="900"/>
              </a:spcAft>
              <a:buFont typeface="Arial"/>
              <a:buChar char="•"/>
              <a:defRPr sz="750"/>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Text Placeholder 4"/>
          <p:cNvSpPr>
            <a:spLocks noGrp="1"/>
          </p:cNvSpPr>
          <p:nvPr>
            <p:ph type="body" sz="quarter" idx="13" hasCustomPrompt="1"/>
          </p:nvPr>
        </p:nvSpPr>
        <p:spPr>
          <a:xfrm>
            <a:off x="227013" y="1189366"/>
            <a:ext cx="8691562" cy="603647"/>
          </a:xfrm>
          <a:prstGeom prst="rect">
            <a:avLst/>
          </a:prstGeom>
        </p:spPr>
        <p:txBody>
          <a:bodyPr vert="horz" anchor="ctr"/>
          <a:lstStyle>
            <a:lvl1pPr marL="0" indent="0">
              <a:buNone/>
              <a:defRPr sz="1800"/>
            </a:lvl1pPr>
            <a:lvl3pPr marL="685800" indent="0">
              <a:buNone/>
              <a:defRPr sz="2025"/>
            </a:lvl3pPr>
            <a:lvl4pPr marL="1028700" indent="0">
              <a:buNone/>
              <a:defRPr sz="2025"/>
            </a:lvl4pPr>
            <a:lvl5pPr marL="1371600" indent="0">
              <a:buNone/>
              <a:defRPr sz="2025"/>
            </a:lvl5pPr>
          </a:lstStyle>
          <a:p>
            <a:r>
              <a:rPr lang="en-US" dirty="0"/>
              <a:t>Insert Subhead Line 1</a:t>
            </a:r>
            <a:br>
              <a:rPr lang="en-US" dirty="0"/>
            </a:br>
            <a:r>
              <a:rPr lang="en-US" dirty="0"/>
              <a:t>Insert Subhead Line 2</a:t>
            </a:r>
          </a:p>
        </p:txBody>
      </p:sp>
      <p:sp>
        <p:nvSpPr>
          <p:cNvPr id="11" name="Slide Number Placeholder 1"/>
          <p:cNvSpPr>
            <a:spLocks noGrp="1"/>
          </p:cNvSpPr>
          <p:nvPr>
            <p:ph type="sldNum" sz="quarter" idx="4"/>
          </p:nvPr>
        </p:nvSpPr>
        <p:spPr>
          <a:xfrm>
            <a:off x="8708570" y="4897387"/>
            <a:ext cx="370115" cy="164471"/>
          </a:xfrm>
          <a:prstGeom prst="rect">
            <a:avLst/>
          </a:prstGeom>
        </p:spPr>
        <p:txBody>
          <a:bodyPr vert="horz" lIns="91440" tIns="45720" rIns="91440" bIns="45720" rtlCol="0" anchor="ctr"/>
          <a:lstStyle>
            <a:lvl1pPr algn="l">
              <a:defRPr sz="750">
                <a:solidFill>
                  <a:schemeClr val="tx1">
                    <a:tint val="75000"/>
                  </a:schemeClr>
                </a:solidFill>
                <a:latin typeface="Century Gothic"/>
                <a:cs typeface="Century Gothic"/>
              </a:defRPr>
            </a:lvl1pPr>
          </a:lstStyle>
          <a:p>
            <a:fld id="{F6F79CA1-B382-4F43-AD32-0B0E11510FDC}" type="slidenum">
              <a:rPr lang="en-US" smtClean="0"/>
              <a:pPr/>
              <a:t>‹#›</a:t>
            </a:fld>
            <a:endParaRPr lang="en-US"/>
          </a:p>
        </p:txBody>
      </p:sp>
    </p:spTree>
    <p:extLst>
      <p:ext uri="{BB962C8B-B14F-4D97-AF65-F5344CB8AC3E}">
        <p14:creationId xmlns:p14="http://schemas.microsoft.com/office/powerpoint/2010/main" val="166361332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Male Graduate">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10" name="PPT_Template_Header.png" descr="/Users/jasonrodriguez/Projects/Power Points/FINAL Template/images/images/PPT_Template_Header.png"/>
          <p:cNvPicPr>
            <a:picLocks noChangeAspect="1"/>
          </p:cNvPicPr>
          <p:nvPr userDrawn="1"/>
        </p:nvPicPr>
        <p:blipFill>
          <a:blip r:embed="rId3" r:link="rId4">
            <a:extLst>
              <a:ext uri="{28A0092B-C50C-407E-A947-70E740481C1C}">
                <a14:useLocalDpi xmlns:a14="http://schemas.microsoft.com/office/drawing/2010/main" val="0"/>
              </a:ext>
            </a:extLst>
          </a:blip>
          <a:stretch>
            <a:fillRect/>
          </a:stretch>
        </p:blipFill>
        <p:spPr>
          <a:xfrm>
            <a:off x="0" y="0"/>
            <a:ext cx="9144000" cy="731520"/>
          </a:xfrm>
          <a:prstGeom prst="rect">
            <a:avLst/>
          </a:prstGeom>
        </p:spPr>
      </p:pic>
      <p:pic>
        <p:nvPicPr>
          <p:cNvPr id="9" name="PPT_Template_Footer.png"/>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0" y="4704588"/>
            <a:ext cx="9144000" cy="438912"/>
          </a:xfrm>
          <a:prstGeom prst="rect">
            <a:avLst/>
          </a:prstGeom>
        </p:spPr>
      </p:pic>
      <p:sp>
        <p:nvSpPr>
          <p:cNvPr id="16" name="Title 1"/>
          <p:cNvSpPr>
            <a:spLocks noGrp="1"/>
          </p:cNvSpPr>
          <p:nvPr>
            <p:ph type="title" hasCustomPrompt="1"/>
          </p:nvPr>
        </p:nvSpPr>
        <p:spPr>
          <a:xfrm>
            <a:off x="227013" y="205979"/>
            <a:ext cx="7923694" cy="857250"/>
          </a:xfrm>
          <a:prstGeom prst="rect">
            <a:avLst/>
          </a:prstGeom>
        </p:spPr>
        <p:txBody>
          <a:bodyPr/>
          <a:lstStyle/>
          <a:p>
            <a:r>
              <a:rPr lang="en-US" dirty="0"/>
              <a:t>Insert Slide Title Line 1</a:t>
            </a:r>
            <a:br>
              <a:rPr lang="en-US" dirty="0"/>
            </a:br>
            <a:r>
              <a:rPr lang="en-US" dirty="0"/>
              <a:t>Insert Slide Title Line 2</a:t>
            </a:r>
          </a:p>
        </p:txBody>
      </p:sp>
      <p:sp>
        <p:nvSpPr>
          <p:cNvPr id="18" name="Text Placeholder 2"/>
          <p:cNvSpPr>
            <a:spLocks noGrp="1"/>
          </p:cNvSpPr>
          <p:nvPr>
            <p:ph type="body" sz="quarter" idx="12" hasCustomPrompt="1"/>
          </p:nvPr>
        </p:nvSpPr>
        <p:spPr>
          <a:xfrm>
            <a:off x="227013" y="1919150"/>
            <a:ext cx="5648950" cy="2651270"/>
          </a:xfrm>
          <a:prstGeom prst="rect">
            <a:avLst/>
          </a:prstGeom>
        </p:spPr>
        <p:txBody>
          <a:bodyPr vert="horz"/>
          <a:lstStyle>
            <a:lvl1pPr marL="214313" indent="-214313">
              <a:spcBef>
                <a:spcPts val="0"/>
              </a:spcBef>
              <a:spcAft>
                <a:spcPts val="900"/>
              </a:spcAft>
              <a:buFont typeface="Arial" panose="020B0604020202020204" pitchFamily="34" charset="0"/>
              <a:buChar char="•"/>
              <a:defRPr sz="1350"/>
            </a:lvl1pPr>
            <a:lvl2pPr marL="557213" indent="-214313">
              <a:spcBef>
                <a:spcPts val="0"/>
              </a:spcBef>
              <a:spcAft>
                <a:spcPts val="900"/>
              </a:spcAft>
              <a:buFont typeface="Arial"/>
              <a:buChar char="•"/>
              <a:defRPr sz="1200"/>
            </a:lvl2pPr>
            <a:lvl3pPr marL="857250" indent="-171450">
              <a:spcBef>
                <a:spcPts val="0"/>
              </a:spcBef>
              <a:spcAft>
                <a:spcPts val="900"/>
              </a:spcAft>
              <a:buFont typeface="Arial"/>
              <a:buChar char="•"/>
              <a:defRPr sz="1050" baseline="0"/>
            </a:lvl3pPr>
            <a:lvl4pPr marL="1243013" indent="-214313">
              <a:spcBef>
                <a:spcPts val="0"/>
              </a:spcBef>
              <a:spcAft>
                <a:spcPts val="900"/>
              </a:spcAft>
              <a:buFont typeface="Arial"/>
              <a:buChar char="•"/>
              <a:defRPr sz="900" baseline="0"/>
            </a:lvl4pPr>
            <a:lvl5pPr marL="1543050" indent="-171450">
              <a:spcBef>
                <a:spcPts val="0"/>
              </a:spcBef>
              <a:spcAft>
                <a:spcPts val="900"/>
              </a:spcAft>
              <a:buFont typeface="Arial"/>
              <a:buChar char="•"/>
              <a:defRPr sz="750"/>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Text Placeholder 4"/>
          <p:cNvSpPr>
            <a:spLocks noGrp="1"/>
          </p:cNvSpPr>
          <p:nvPr>
            <p:ph type="body" sz="quarter" idx="13" hasCustomPrompt="1"/>
          </p:nvPr>
        </p:nvSpPr>
        <p:spPr>
          <a:xfrm>
            <a:off x="227013" y="1189366"/>
            <a:ext cx="8691562" cy="603647"/>
          </a:xfrm>
          <a:prstGeom prst="rect">
            <a:avLst/>
          </a:prstGeom>
        </p:spPr>
        <p:txBody>
          <a:bodyPr vert="horz" anchor="ctr"/>
          <a:lstStyle>
            <a:lvl1pPr marL="0" indent="0">
              <a:buNone/>
              <a:defRPr sz="1800"/>
            </a:lvl1pPr>
            <a:lvl3pPr marL="685800" indent="0">
              <a:buNone/>
              <a:defRPr sz="2025"/>
            </a:lvl3pPr>
            <a:lvl4pPr marL="1028700" indent="0">
              <a:buNone/>
              <a:defRPr sz="2025"/>
            </a:lvl4pPr>
            <a:lvl5pPr marL="1371600" indent="0">
              <a:buNone/>
              <a:defRPr sz="2025"/>
            </a:lvl5pPr>
          </a:lstStyle>
          <a:p>
            <a:r>
              <a:rPr lang="en-US" dirty="0"/>
              <a:t>Insert Subhead Line 1</a:t>
            </a:r>
            <a:br>
              <a:rPr lang="en-US" dirty="0"/>
            </a:br>
            <a:r>
              <a:rPr lang="en-US" dirty="0"/>
              <a:t>Insert Subhead Line 2</a:t>
            </a:r>
          </a:p>
        </p:txBody>
      </p:sp>
      <p:sp>
        <p:nvSpPr>
          <p:cNvPr id="11" name="Slide Number Placeholder 1"/>
          <p:cNvSpPr>
            <a:spLocks noGrp="1"/>
          </p:cNvSpPr>
          <p:nvPr>
            <p:ph type="sldNum" sz="quarter" idx="4"/>
          </p:nvPr>
        </p:nvSpPr>
        <p:spPr>
          <a:xfrm>
            <a:off x="8708570" y="4897387"/>
            <a:ext cx="370115" cy="164471"/>
          </a:xfrm>
          <a:prstGeom prst="rect">
            <a:avLst/>
          </a:prstGeom>
        </p:spPr>
        <p:txBody>
          <a:bodyPr vert="horz" lIns="91440" tIns="45720" rIns="91440" bIns="45720" rtlCol="0" anchor="ctr"/>
          <a:lstStyle>
            <a:lvl1pPr algn="l">
              <a:defRPr sz="750">
                <a:solidFill>
                  <a:schemeClr val="tx1">
                    <a:tint val="75000"/>
                  </a:schemeClr>
                </a:solidFill>
                <a:latin typeface="Century Gothic"/>
                <a:cs typeface="Century Gothic"/>
              </a:defRPr>
            </a:lvl1pPr>
          </a:lstStyle>
          <a:p>
            <a:fld id="{F6F79CA1-B382-4F43-AD32-0B0E11510FDC}" type="slidenum">
              <a:rPr lang="en-US" smtClean="0"/>
              <a:pPr/>
              <a:t>‹#›</a:t>
            </a:fld>
            <a:endParaRPr lang="en-US"/>
          </a:p>
        </p:txBody>
      </p:sp>
    </p:spTree>
    <p:extLst>
      <p:ext uri="{BB962C8B-B14F-4D97-AF65-F5344CB8AC3E}">
        <p14:creationId xmlns:p14="http://schemas.microsoft.com/office/powerpoint/2010/main" val="17170017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Babbio Center Skyline ">
    <p:spTree>
      <p:nvGrpSpPr>
        <p:cNvPr id="1" name=""/>
        <p:cNvGrpSpPr/>
        <p:nvPr/>
      </p:nvGrpSpPr>
      <p:grpSpPr>
        <a:xfrm>
          <a:off x="0" y="0"/>
          <a:ext cx="0" cy="0"/>
          <a:chOff x="0" y="0"/>
          <a:chExt cx="0" cy="0"/>
        </a:xfrm>
      </p:grpSpPr>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2" name="Text Placeholder 17"/>
          <p:cNvSpPr>
            <a:spLocks noGrp="1"/>
          </p:cNvSpPr>
          <p:nvPr>
            <p:ph type="body" sz="quarter" idx="13" hasCustomPrompt="1"/>
          </p:nvPr>
        </p:nvSpPr>
        <p:spPr>
          <a:xfrm>
            <a:off x="123825" y="1023256"/>
            <a:ext cx="5776232" cy="1507673"/>
          </a:xfrm>
          <a:prstGeom prst="rect">
            <a:avLst/>
          </a:prstGeom>
        </p:spPr>
        <p:txBody>
          <a:bodyPr/>
          <a:lstStyle>
            <a:lvl1pPr marL="0" indent="0">
              <a:buNone/>
              <a:defRPr sz="2400" b="1">
                <a:latin typeface="Century Gothic"/>
                <a:cs typeface="Century Gothic"/>
              </a:defRPr>
            </a:lvl1pPr>
          </a:lstStyle>
          <a:p>
            <a:pPr lvl="0"/>
            <a:r>
              <a:rPr lang="en-US" dirty="0">
                <a:solidFill>
                  <a:schemeClr val="tx1"/>
                </a:solidFill>
              </a:rPr>
              <a:t>Presentation Title Line 1</a:t>
            </a:r>
            <a:br>
              <a:rPr lang="en-US" dirty="0">
                <a:solidFill>
                  <a:schemeClr val="tx1"/>
                </a:solidFill>
              </a:rPr>
            </a:br>
            <a:r>
              <a:rPr lang="en-US" dirty="0">
                <a:solidFill>
                  <a:schemeClr val="tx1"/>
                </a:solidFill>
              </a:rPr>
              <a:t>Presentation Title Line 2</a:t>
            </a:r>
            <a:endParaRPr lang="en-US" dirty="0"/>
          </a:p>
        </p:txBody>
      </p:sp>
      <p:sp>
        <p:nvSpPr>
          <p:cNvPr id="13" name="Text Placeholder 19"/>
          <p:cNvSpPr>
            <a:spLocks noGrp="1"/>
          </p:cNvSpPr>
          <p:nvPr>
            <p:ph type="body" sz="quarter" idx="14" hasCustomPrompt="1"/>
          </p:nvPr>
        </p:nvSpPr>
        <p:spPr>
          <a:xfrm>
            <a:off x="115889" y="3673929"/>
            <a:ext cx="5784169" cy="942125"/>
          </a:xfrm>
          <a:prstGeom prst="rect">
            <a:avLst/>
          </a:prstGeom>
        </p:spPr>
        <p:txBody>
          <a:bodyPr/>
          <a:lstStyle>
            <a:lvl1pPr marL="0" indent="0">
              <a:buNone/>
              <a:defRPr sz="1350">
                <a:latin typeface="Century Gothic"/>
                <a:cs typeface="Century Gothic"/>
              </a:defRPr>
            </a:lvl1pPr>
            <a:lvl2pPr marL="342900" indent="0">
              <a:buNone/>
              <a:defRPr/>
            </a:lvl2pPr>
            <a:lvl3pPr marL="685800" indent="0">
              <a:buNone/>
              <a:defRPr/>
            </a:lvl3pPr>
            <a:lvl4pPr marL="1028700" indent="0">
              <a:buNone/>
              <a:defRPr/>
            </a:lvl4pPr>
            <a:lvl5pPr marL="1371600" indent="0">
              <a:buNone/>
              <a:defRPr/>
            </a:lvl5pPr>
          </a:lstStyle>
          <a:p>
            <a:pPr lvl="0"/>
            <a:r>
              <a:rPr lang="en-US" dirty="0"/>
              <a:t>Presenter’s Name</a:t>
            </a:r>
            <a:br>
              <a:rPr lang="en-US" dirty="0"/>
            </a:br>
            <a:r>
              <a:rPr lang="en-US" dirty="0"/>
              <a:t>Presenter’s Title</a:t>
            </a:r>
            <a:br>
              <a:rPr lang="en-US" dirty="0"/>
            </a:br>
            <a:r>
              <a:rPr lang="en-US" dirty="0"/>
              <a:t>Presenter’s Department</a:t>
            </a:r>
          </a:p>
        </p:txBody>
      </p:sp>
      <p:sp>
        <p:nvSpPr>
          <p:cNvPr id="14" name="Text Placeholder 26"/>
          <p:cNvSpPr>
            <a:spLocks noGrp="1"/>
          </p:cNvSpPr>
          <p:nvPr>
            <p:ph type="body" sz="quarter" idx="15" hasCustomPrompt="1"/>
          </p:nvPr>
        </p:nvSpPr>
        <p:spPr>
          <a:xfrm>
            <a:off x="123825" y="2634343"/>
            <a:ext cx="5776232" cy="903515"/>
          </a:xfrm>
          <a:prstGeom prst="rect">
            <a:avLst/>
          </a:prstGeom>
        </p:spPr>
        <p:txBody>
          <a:bodyPr/>
          <a:lstStyle>
            <a:lvl1pPr marL="0" indent="0">
              <a:buNone/>
              <a:defRPr sz="1800" i="1" baseline="0">
                <a:latin typeface="Century Gothic"/>
                <a:cs typeface="Century Gothic"/>
              </a:defRPr>
            </a:lvl1pPr>
            <a:lvl2pPr marL="342900" indent="0">
              <a:buNone/>
              <a:defRPr/>
            </a:lvl2pPr>
            <a:lvl3pPr marL="685800" indent="0">
              <a:buNone/>
              <a:defRPr/>
            </a:lvl3pPr>
            <a:lvl4pPr marL="1028700" indent="0">
              <a:buNone/>
              <a:defRPr/>
            </a:lvl4pPr>
            <a:lvl5pPr marL="1371600" indent="0">
              <a:buNone/>
              <a:defRPr/>
            </a:lvl5pPr>
          </a:lstStyle>
          <a:p>
            <a:pPr lvl="0"/>
            <a:r>
              <a:rPr lang="en-US" dirty="0"/>
              <a:t>Subtitle Line 1</a:t>
            </a:r>
            <a:br>
              <a:rPr lang="en-US" dirty="0"/>
            </a:br>
            <a:r>
              <a:rPr lang="en-US" dirty="0"/>
              <a:t>Subtitle Line 2</a:t>
            </a:r>
          </a:p>
        </p:txBody>
      </p:sp>
      <p:pic>
        <p:nvPicPr>
          <p:cNvPr id="15" name="CoverSlide_Header_01.png" descr="/Users/jasonrodriguez/Projects/Power Points/FINAL Template/images/images/CoverSlide_Header_01.png"/>
          <p:cNvPicPr>
            <a:picLocks noChangeAspect="1"/>
          </p:cNvPicPr>
          <p:nvPr/>
        </p:nvPicPr>
        <p:blipFill>
          <a:blip r:embed="rId3" r:link="rId4">
            <a:extLst>
              <a:ext uri="{28A0092B-C50C-407E-A947-70E740481C1C}">
                <a14:useLocalDpi xmlns:a14="http://schemas.microsoft.com/office/drawing/2010/main" val="0"/>
              </a:ext>
            </a:extLst>
          </a:blip>
          <a:stretch>
            <a:fillRect/>
          </a:stretch>
        </p:blipFill>
        <p:spPr>
          <a:xfrm>
            <a:off x="0" y="0"/>
            <a:ext cx="9144000" cy="731520"/>
          </a:xfrm>
          <a:prstGeom prst="rect">
            <a:avLst/>
          </a:prstGeom>
        </p:spPr>
      </p:pic>
      <p:pic>
        <p:nvPicPr>
          <p:cNvPr id="16" name="Picture 15" descr="CoverSlide_Footer_03.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4704588"/>
            <a:ext cx="9144000" cy="438912"/>
          </a:xfrm>
          <a:prstGeom prst="rect">
            <a:avLst/>
          </a:prstGeom>
        </p:spPr>
      </p:pic>
      <p:pic>
        <p:nvPicPr>
          <p:cNvPr id="17" name="Picture 16" descr="Stevens-Official-PMSColor-R.eps"/>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5858" y="212272"/>
            <a:ext cx="1934029" cy="621653"/>
          </a:xfrm>
          <a:prstGeom prst="rect">
            <a:avLst/>
          </a:prstGeom>
        </p:spPr>
      </p:pic>
      <p:sp>
        <p:nvSpPr>
          <p:cNvPr id="19" name="Footer Placeholder 4"/>
          <p:cNvSpPr>
            <a:spLocks noGrp="1"/>
          </p:cNvSpPr>
          <p:nvPr>
            <p:ph type="ftr" sz="quarter" idx="16"/>
          </p:nvPr>
        </p:nvSpPr>
        <p:spPr>
          <a:xfrm>
            <a:off x="6047030" y="4890280"/>
            <a:ext cx="2938212" cy="150827"/>
          </a:xfrm>
        </p:spPr>
        <p:txBody>
          <a:bodyPr/>
          <a:lstStyle/>
          <a:p>
            <a:endParaRPr lang="en-US"/>
          </a:p>
        </p:txBody>
      </p:sp>
    </p:spTree>
    <p:extLst>
      <p:ext uri="{BB962C8B-B14F-4D97-AF65-F5344CB8AC3E}">
        <p14:creationId xmlns:p14="http://schemas.microsoft.com/office/powerpoint/2010/main" val="3218783453"/>
      </p:ext>
    </p:extLst>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Male Student Studyin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10" name="PPT_Template_Header.png" descr="/Users/jasonrodriguez/Projects/Power Points/FINAL Template/images/images/PPT_Template_Header.png"/>
          <p:cNvPicPr>
            <a:picLocks noChangeAspect="1"/>
          </p:cNvPicPr>
          <p:nvPr userDrawn="1"/>
        </p:nvPicPr>
        <p:blipFill>
          <a:blip r:embed="rId3" r:link="rId4">
            <a:extLst>
              <a:ext uri="{28A0092B-C50C-407E-A947-70E740481C1C}">
                <a14:useLocalDpi xmlns:a14="http://schemas.microsoft.com/office/drawing/2010/main" val="0"/>
              </a:ext>
            </a:extLst>
          </a:blip>
          <a:stretch>
            <a:fillRect/>
          </a:stretch>
        </p:blipFill>
        <p:spPr>
          <a:xfrm>
            <a:off x="0" y="0"/>
            <a:ext cx="9144000" cy="731520"/>
          </a:xfrm>
          <a:prstGeom prst="rect">
            <a:avLst/>
          </a:prstGeom>
        </p:spPr>
      </p:pic>
      <p:pic>
        <p:nvPicPr>
          <p:cNvPr id="9" name="PPT_Template_Footer.png"/>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0" y="4704588"/>
            <a:ext cx="9144000" cy="438912"/>
          </a:xfrm>
          <a:prstGeom prst="rect">
            <a:avLst/>
          </a:prstGeom>
        </p:spPr>
      </p:pic>
      <p:sp>
        <p:nvSpPr>
          <p:cNvPr id="18" name="Title 1"/>
          <p:cNvSpPr>
            <a:spLocks noGrp="1"/>
          </p:cNvSpPr>
          <p:nvPr>
            <p:ph type="title" hasCustomPrompt="1"/>
          </p:nvPr>
        </p:nvSpPr>
        <p:spPr>
          <a:xfrm>
            <a:off x="227013" y="205979"/>
            <a:ext cx="7923694" cy="857250"/>
          </a:xfrm>
          <a:prstGeom prst="rect">
            <a:avLst/>
          </a:prstGeom>
        </p:spPr>
        <p:txBody>
          <a:bodyPr/>
          <a:lstStyle/>
          <a:p>
            <a:r>
              <a:rPr lang="en-US" dirty="0"/>
              <a:t>Insert Slide Title Line 1</a:t>
            </a:r>
            <a:br>
              <a:rPr lang="en-US" dirty="0"/>
            </a:br>
            <a:r>
              <a:rPr lang="en-US" dirty="0"/>
              <a:t>Insert Slide Title Line 2</a:t>
            </a:r>
          </a:p>
        </p:txBody>
      </p:sp>
      <p:sp>
        <p:nvSpPr>
          <p:cNvPr id="20" name="Text Placeholder 2"/>
          <p:cNvSpPr>
            <a:spLocks noGrp="1"/>
          </p:cNvSpPr>
          <p:nvPr>
            <p:ph type="body" sz="quarter" idx="12" hasCustomPrompt="1"/>
          </p:nvPr>
        </p:nvSpPr>
        <p:spPr>
          <a:xfrm>
            <a:off x="227013" y="1919150"/>
            <a:ext cx="5648950" cy="2651270"/>
          </a:xfrm>
          <a:prstGeom prst="rect">
            <a:avLst/>
          </a:prstGeom>
        </p:spPr>
        <p:txBody>
          <a:bodyPr vert="horz"/>
          <a:lstStyle>
            <a:lvl1pPr marL="214313" indent="-214313">
              <a:spcBef>
                <a:spcPts val="0"/>
              </a:spcBef>
              <a:spcAft>
                <a:spcPts val="900"/>
              </a:spcAft>
              <a:buFont typeface="Arial" panose="020B0604020202020204" pitchFamily="34" charset="0"/>
              <a:buChar char="•"/>
              <a:defRPr sz="1350"/>
            </a:lvl1pPr>
            <a:lvl2pPr marL="557213" indent="-214313">
              <a:spcBef>
                <a:spcPts val="0"/>
              </a:spcBef>
              <a:spcAft>
                <a:spcPts val="900"/>
              </a:spcAft>
              <a:buFont typeface="Arial"/>
              <a:buChar char="•"/>
              <a:defRPr sz="1200"/>
            </a:lvl2pPr>
            <a:lvl3pPr marL="857250" indent="-171450">
              <a:spcBef>
                <a:spcPts val="0"/>
              </a:spcBef>
              <a:spcAft>
                <a:spcPts val="900"/>
              </a:spcAft>
              <a:buFont typeface="Arial"/>
              <a:buChar char="•"/>
              <a:defRPr sz="1050" baseline="0"/>
            </a:lvl3pPr>
            <a:lvl4pPr marL="1243013" indent="-214313">
              <a:spcBef>
                <a:spcPts val="0"/>
              </a:spcBef>
              <a:spcAft>
                <a:spcPts val="900"/>
              </a:spcAft>
              <a:buFont typeface="Arial"/>
              <a:buChar char="•"/>
              <a:defRPr sz="900" baseline="0"/>
            </a:lvl4pPr>
            <a:lvl5pPr marL="1543050" indent="-171450">
              <a:spcBef>
                <a:spcPts val="0"/>
              </a:spcBef>
              <a:spcAft>
                <a:spcPts val="900"/>
              </a:spcAft>
              <a:buFont typeface="Arial"/>
              <a:buChar char="•"/>
              <a:defRPr sz="788"/>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Text Placeholder 4"/>
          <p:cNvSpPr>
            <a:spLocks noGrp="1"/>
          </p:cNvSpPr>
          <p:nvPr>
            <p:ph type="body" sz="quarter" idx="13" hasCustomPrompt="1"/>
          </p:nvPr>
        </p:nvSpPr>
        <p:spPr>
          <a:xfrm>
            <a:off x="227013" y="1189366"/>
            <a:ext cx="8691562" cy="603647"/>
          </a:xfrm>
          <a:prstGeom prst="rect">
            <a:avLst/>
          </a:prstGeom>
        </p:spPr>
        <p:txBody>
          <a:bodyPr vert="horz" anchor="ctr"/>
          <a:lstStyle>
            <a:lvl1pPr marL="0" indent="0">
              <a:buNone/>
              <a:defRPr sz="1800"/>
            </a:lvl1pPr>
            <a:lvl3pPr marL="685800" indent="0">
              <a:buNone/>
              <a:defRPr sz="2025"/>
            </a:lvl3pPr>
            <a:lvl4pPr marL="1028700" indent="0">
              <a:buNone/>
              <a:defRPr sz="2025"/>
            </a:lvl4pPr>
            <a:lvl5pPr marL="1371600" indent="0">
              <a:buNone/>
              <a:defRPr sz="2025"/>
            </a:lvl5pPr>
          </a:lstStyle>
          <a:p>
            <a:r>
              <a:rPr lang="en-US" dirty="0"/>
              <a:t>Insert Subhead Line 1</a:t>
            </a:r>
            <a:br>
              <a:rPr lang="en-US" dirty="0"/>
            </a:br>
            <a:r>
              <a:rPr lang="en-US" dirty="0"/>
              <a:t>Insert Subhead Line 2</a:t>
            </a:r>
          </a:p>
        </p:txBody>
      </p:sp>
      <p:sp>
        <p:nvSpPr>
          <p:cNvPr id="11" name="Slide Number Placeholder 1"/>
          <p:cNvSpPr>
            <a:spLocks noGrp="1"/>
          </p:cNvSpPr>
          <p:nvPr>
            <p:ph type="sldNum" sz="quarter" idx="4"/>
          </p:nvPr>
        </p:nvSpPr>
        <p:spPr>
          <a:xfrm>
            <a:off x="8708570" y="4897387"/>
            <a:ext cx="370115" cy="164471"/>
          </a:xfrm>
          <a:prstGeom prst="rect">
            <a:avLst/>
          </a:prstGeom>
        </p:spPr>
        <p:txBody>
          <a:bodyPr vert="horz" lIns="91440" tIns="45720" rIns="91440" bIns="45720" rtlCol="0" anchor="ctr"/>
          <a:lstStyle>
            <a:lvl1pPr algn="l">
              <a:defRPr sz="750">
                <a:solidFill>
                  <a:schemeClr val="tx1">
                    <a:tint val="75000"/>
                  </a:schemeClr>
                </a:solidFill>
                <a:latin typeface="Century Gothic"/>
                <a:cs typeface="Century Gothic"/>
              </a:defRPr>
            </a:lvl1pPr>
          </a:lstStyle>
          <a:p>
            <a:fld id="{F6F79CA1-B382-4F43-AD32-0B0E11510FDC}" type="slidenum">
              <a:rPr lang="en-US" smtClean="0"/>
              <a:pPr/>
              <a:t>‹#›</a:t>
            </a:fld>
            <a:endParaRPr lang="en-US"/>
          </a:p>
        </p:txBody>
      </p:sp>
    </p:spTree>
    <p:extLst>
      <p:ext uri="{BB962C8B-B14F-4D97-AF65-F5344CB8AC3E}">
        <p14:creationId xmlns:p14="http://schemas.microsoft.com/office/powerpoint/2010/main" val="228473476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Laughter">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10" name="PPT_Template_Header.png" descr="/Users/jasonrodriguez/Projects/Power Points/FINAL Template/images/images/PPT_Template_Header.png"/>
          <p:cNvPicPr>
            <a:picLocks noChangeAspect="1"/>
          </p:cNvPicPr>
          <p:nvPr userDrawn="1"/>
        </p:nvPicPr>
        <p:blipFill>
          <a:blip r:embed="rId3" r:link="rId4">
            <a:extLst>
              <a:ext uri="{28A0092B-C50C-407E-A947-70E740481C1C}">
                <a14:useLocalDpi xmlns:a14="http://schemas.microsoft.com/office/drawing/2010/main" val="0"/>
              </a:ext>
            </a:extLst>
          </a:blip>
          <a:stretch>
            <a:fillRect/>
          </a:stretch>
        </p:blipFill>
        <p:spPr>
          <a:xfrm>
            <a:off x="0" y="0"/>
            <a:ext cx="9144000" cy="731520"/>
          </a:xfrm>
          <a:prstGeom prst="rect">
            <a:avLst/>
          </a:prstGeom>
        </p:spPr>
      </p:pic>
      <p:pic>
        <p:nvPicPr>
          <p:cNvPr id="9" name="PPT_Template_Footer.png"/>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0" y="4704588"/>
            <a:ext cx="9144000" cy="438912"/>
          </a:xfrm>
          <a:prstGeom prst="rect">
            <a:avLst/>
          </a:prstGeom>
        </p:spPr>
      </p:pic>
      <p:sp>
        <p:nvSpPr>
          <p:cNvPr id="16" name="Title 1"/>
          <p:cNvSpPr>
            <a:spLocks noGrp="1"/>
          </p:cNvSpPr>
          <p:nvPr>
            <p:ph type="title" hasCustomPrompt="1"/>
          </p:nvPr>
        </p:nvSpPr>
        <p:spPr>
          <a:xfrm>
            <a:off x="227013" y="205979"/>
            <a:ext cx="7923694" cy="857250"/>
          </a:xfrm>
          <a:prstGeom prst="rect">
            <a:avLst/>
          </a:prstGeom>
        </p:spPr>
        <p:txBody>
          <a:bodyPr/>
          <a:lstStyle/>
          <a:p>
            <a:r>
              <a:rPr lang="en-US" dirty="0"/>
              <a:t>Insert Slide Title Line 1</a:t>
            </a:r>
            <a:br>
              <a:rPr lang="en-US" dirty="0"/>
            </a:br>
            <a:r>
              <a:rPr lang="en-US" dirty="0"/>
              <a:t>Insert Slide Title Line 2</a:t>
            </a:r>
          </a:p>
        </p:txBody>
      </p:sp>
      <p:sp>
        <p:nvSpPr>
          <p:cNvPr id="18" name="Text Placeholder 2"/>
          <p:cNvSpPr>
            <a:spLocks noGrp="1"/>
          </p:cNvSpPr>
          <p:nvPr>
            <p:ph type="body" sz="quarter" idx="12" hasCustomPrompt="1"/>
          </p:nvPr>
        </p:nvSpPr>
        <p:spPr>
          <a:xfrm>
            <a:off x="227013" y="1919150"/>
            <a:ext cx="5648950" cy="2651270"/>
          </a:xfrm>
          <a:prstGeom prst="rect">
            <a:avLst/>
          </a:prstGeom>
        </p:spPr>
        <p:txBody>
          <a:bodyPr vert="horz"/>
          <a:lstStyle>
            <a:lvl1pPr marL="214313" indent="-214313">
              <a:spcBef>
                <a:spcPts val="0"/>
              </a:spcBef>
              <a:spcAft>
                <a:spcPts val="900"/>
              </a:spcAft>
              <a:buFont typeface="Arial" panose="020B0604020202020204" pitchFamily="34" charset="0"/>
              <a:buChar char="•"/>
              <a:defRPr sz="1350"/>
            </a:lvl1pPr>
            <a:lvl2pPr marL="557213" indent="-214313">
              <a:spcBef>
                <a:spcPts val="0"/>
              </a:spcBef>
              <a:spcAft>
                <a:spcPts val="900"/>
              </a:spcAft>
              <a:buFont typeface="Arial"/>
              <a:buChar char="•"/>
              <a:defRPr sz="1200"/>
            </a:lvl2pPr>
            <a:lvl3pPr marL="857250" indent="-171450">
              <a:spcBef>
                <a:spcPts val="0"/>
              </a:spcBef>
              <a:spcAft>
                <a:spcPts val="900"/>
              </a:spcAft>
              <a:buFont typeface="Arial"/>
              <a:buChar char="•"/>
              <a:defRPr sz="1050" baseline="0"/>
            </a:lvl3pPr>
            <a:lvl4pPr marL="1243013" indent="-214313">
              <a:spcBef>
                <a:spcPts val="0"/>
              </a:spcBef>
              <a:spcAft>
                <a:spcPts val="900"/>
              </a:spcAft>
              <a:buFont typeface="Arial"/>
              <a:buChar char="•"/>
              <a:defRPr sz="900" baseline="0"/>
            </a:lvl4pPr>
            <a:lvl5pPr marL="1543050" indent="-171450">
              <a:spcBef>
                <a:spcPts val="0"/>
              </a:spcBef>
              <a:spcAft>
                <a:spcPts val="900"/>
              </a:spcAft>
              <a:buFont typeface="Arial"/>
              <a:buChar char="•"/>
              <a:defRPr sz="788"/>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Text Placeholder 4"/>
          <p:cNvSpPr>
            <a:spLocks noGrp="1"/>
          </p:cNvSpPr>
          <p:nvPr>
            <p:ph type="body" sz="quarter" idx="13" hasCustomPrompt="1"/>
          </p:nvPr>
        </p:nvSpPr>
        <p:spPr>
          <a:xfrm>
            <a:off x="227013" y="1189366"/>
            <a:ext cx="8691562" cy="603647"/>
          </a:xfrm>
          <a:prstGeom prst="rect">
            <a:avLst/>
          </a:prstGeom>
        </p:spPr>
        <p:txBody>
          <a:bodyPr vert="horz" anchor="ctr"/>
          <a:lstStyle>
            <a:lvl1pPr marL="0" indent="0">
              <a:buNone/>
              <a:defRPr sz="1800"/>
            </a:lvl1pPr>
            <a:lvl3pPr marL="685800" indent="0">
              <a:buNone/>
              <a:defRPr sz="2025"/>
            </a:lvl3pPr>
            <a:lvl4pPr marL="1028700" indent="0">
              <a:buNone/>
              <a:defRPr sz="2025"/>
            </a:lvl4pPr>
            <a:lvl5pPr marL="1371600" indent="0">
              <a:buNone/>
              <a:defRPr sz="2025"/>
            </a:lvl5pPr>
          </a:lstStyle>
          <a:p>
            <a:r>
              <a:rPr lang="en-US" dirty="0"/>
              <a:t>Insert Subhead Line 1</a:t>
            </a:r>
            <a:br>
              <a:rPr lang="en-US" dirty="0"/>
            </a:br>
            <a:r>
              <a:rPr lang="en-US" dirty="0"/>
              <a:t>Insert Subhead Line 2</a:t>
            </a:r>
          </a:p>
        </p:txBody>
      </p:sp>
      <p:sp>
        <p:nvSpPr>
          <p:cNvPr id="11" name="Slide Number Placeholder 1"/>
          <p:cNvSpPr>
            <a:spLocks noGrp="1"/>
          </p:cNvSpPr>
          <p:nvPr>
            <p:ph type="sldNum" sz="quarter" idx="4"/>
          </p:nvPr>
        </p:nvSpPr>
        <p:spPr>
          <a:xfrm>
            <a:off x="8708570" y="4897387"/>
            <a:ext cx="370115" cy="164471"/>
          </a:xfrm>
          <a:prstGeom prst="rect">
            <a:avLst/>
          </a:prstGeom>
        </p:spPr>
        <p:txBody>
          <a:bodyPr vert="horz" lIns="91440" tIns="45720" rIns="91440" bIns="45720" rtlCol="0" anchor="ctr"/>
          <a:lstStyle>
            <a:lvl1pPr algn="l">
              <a:defRPr sz="750">
                <a:solidFill>
                  <a:schemeClr val="tx1">
                    <a:tint val="75000"/>
                  </a:schemeClr>
                </a:solidFill>
                <a:latin typeface="Century Gothic"/>
                <a:cs typeface="Century Gothic"/>
              </a:defRPr>
            </a:lvl1pPr>
          </a:lstStyle>
          <a:p>
            <a:fld id="{F6F79CA1-B382-4F43-AD32-0B0E11510FDC}" type="slidenum">
              <a:rPr lang="en-US" smtClean="0"/>
              <a:pPr/>
              <a:t>‹#›</a:t>
            </a:fld>
            <a:endParaRPr lang="en-US"/>
          </a:p>
        </p:txBody>
      </p:sp>
    </p:spTree>
    <p:extLst>
      <p:ext uri="{BB962C8B-B14F-4D97-AF65-F5344CB8AC3E}">
        <p14:creationId xmlns:p14="http://schemas.microsoft.com/office/powerpoint/2010/main" val="152729177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Music">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10" name="PPT_Template_Header.png" descr="/Users/jasonrodriguez/Projects/Power Points/FINAL Template/images/images/PPT_Template_Header.png"/>
          <p:cNvPicPr>
            <a:picLocks noChangeAspect="1"/>
          </p:cNvPicPr>
          <p:nvPr userDrawn="1"/>
        </p:nvPicPr>
        <p:blipFill>
          <a:blip r:embed="rId3" r:link="rId4">
            <a:extLst>
              <a:ext uri="{28A0092B-C50C-407E-A947-70E740481C1C}">
                <a14:useLocalDpi xmlns:a14="http://schemas.microsoft.com/office/drawing/2010/main" val="0"/>
              </a:ext>
            </a:extLst>
          </a:blip>
          <a:stretch>
            <a:fillRect/>
          </a:stretch>
        </p:blipFill>
        <p:spPr>
          <a:xfrm>
            <a:off x="0" y="0"/>
            <a:ext cx="9144000" cy="731520"/>
          </a:xfrm>
          <a:prstGeom prst="rect">
            <a:avLst/>
          </a:prstGeom>
        </p:spPr>
      </p:pic>
      <p:pic>
        <p:nvPicPr>
          <p:cNvPr id="9" name="PPT_Template_Footer.png"/>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0" y="4704588"/>
            <a:ext cx="9144000" cy="438912"/>
          </a:xfrm>
          <a:prstGeom prst="rect">
            <a:avLst/>
          </a:prstGeom>
        </p:spPr>
      </p:pic>
      <p:sp>
        <p:nvSpPr>
          <p:cNvPr id="19" name="Title 1"/>
          <p:cNvSpPr>
            <a:spLocks noGrp="1"/>
          </p:cNvSpPr>
          <p:nvPr>
            <p:ph type="title" hasCustomPrompt="1"/>
          </p:nvPr>
        </p:nvSpPr>
        <p:spPr>
          <a:xfrm>
            <a:off x="227013" y="205979"/>
            <a:ext cx="7923694" cy="857250"/>
          </a:xfrm>
          <a:prstGeom prst="rect">
            <a:avLst/>
          </a:prstGeom>
        </p:spPr>
        <p:txBody>
          <a:bodyPr/>
          <a:lstStyle/>
          <a:p>
            <a:r>
              <a:rPr lang="en-US" dirty="0"/>
              <a:t>Insert Slide Title Line 1</a:t>
            </a:r>
            <a:br>
              <a:rPr lang="en-US" dirty="0"/>
            </a:br>
            <a:r>
              <a:rPr lang="en-US" dirty="0"/>
              <a:t>Insert Slide Title Line 2</a:t>
            </a:r>
          </a:p>
        </p:txBody>
      </p:sp>
      <p:sp>
        <p:nvSpPr>
          <p:cNvPr id="21" name="Text Placeholder 2"/>
          <p:cNvSpPr>
            <a:spLocks noGrp="1"/>
          </p:cNvSpPr>
          <p:nvPr>
            <p:ph type="body" sz="quarter" idx="12" hasCustomPrompt="1"/>
          </p:nvPr>
        </p:nvSpPr>
        <p:spPr>
          <a:xfrm>
            <a:off x="227013" y="1919150"/>
            <a:ext cx="5648950" cy="2651270"/>
          </a:xfrm>
          <a:prstGeom prst="rect">
            <a:avLst/>
          </a:prstGeom>
        </p:spPr>
        <p:txBody>
          <a:bodyPr vert="horz"/>
          <a:lstStyle>
            <a:lvl1pPr marL="214313" indent="-214313">
              <a:spcBef>
                <a:spcPts val="0"/>
              </a:spcBef>
              <a:spcAft>
                <a:spcPts val="900"/>
              </a:spcAft>
              <a:buFont typeface="Arial" panose="020B0604020202020204" pitchFamily="34" charset="0"/>
              <a:buChar char="•"/>
              <a:defRPr sz="1350"/>
            </a:lvl1pPr>
            <a:lvl2pPr marL="557213" indent="-214313">
              <a:spcBef>
                <a:spcPts val="0"/>
              </a:spcBef>
              <a:spcAft>
                <a:spcPts val="900"/>
              </a:spcAft>
              <a:buFont typeface="Arial"/>
              <a:buChar char="•"/>
              <a:defRPr sz="1200"/>
            </a:lvl2pPr>
            <a:lvl3pPr marL="857250" indent="-171450">
              <a:spcBef>
                <a:spcPts val="0"/>
              </a:spcBef>
              <a:spcAft>
                <a:spcPts val="900"/>
              </a:spcAft>
              <a:buFont typeface="Arial"/>
              <a:buChar char="•"/>
              <a:defRPr sz="1050" baseline="0"/>
            </a:lvl3pPr>
            <a:lvl4pPr marL="1243013" indent="-214313">
              <a:spcBef>
                <a:spcPts val="0"/>
              </a:spcBef>
              <a:spcAft>
                <a:spcPts val="900"/>
              </a:spcAft>
              <a:buFont typeface="Arial"/>
              <a:buChar char="•"/>
              <a:defRPr sz="900" baseline="0"/>
            </a:lvl4pPr>
            <a:lvl5pPr marL="1543050" indent="-171450">
              <a:spcBef>
                <a:spcPts val="0"/>
              </a:spcBef>
              <a:spcAft>
                <a:spcPts val="900"/>
              </a:spcAft>
              <a:buFont typeface="Arial"/>
              <a:buChar char="•"/>
              <a:defRPr sz="750"/>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Text Placeholder 4"/>
          <p:cNvSpPr>
            <a:spLocks noGrp="1"/>
          </p:cNvSpPr>
          <p:nvPr>
            <p:ph type="body" sz="quarter" idx="13" hasCustomPrompt="1"/>
          </p:nvPr>
        </p:nvSpPr>
        <p:spPr>
          <a:xfrm>
            <a:off x="227013" y="1189366"/>
            <a:ext cx="8691562" cy="603647"/>
          </a:xfrm>
          <a:prstGeom prst="rect">
            <a:avLst/>
          </a:prstGeom>
        </p:spPr>
        <p:txBody>
          <a:bodyPr vert="horz" anchor="ctr"/>
          <a:lstStyle>
            <a:lvl1pPr marL="0" indent="0">
              <a:buNone/>
              <a:defRPr sz="1800"/>
            </a:lvl1pPr>
            <a:lvl3pPr marL="685800" indent="0">
              <a:buNone/>
              <a:defRPr sz="2025"/>
            </a:lvl3pPr>
            <a:lvl4pPr marL="1028700" indent="0">
              <a:buNone/>
              <a:defRPr sz="2025"/>
            </a:lvl4pPr>
            <a:lvl5pPr marL="1371600" indent="0">
              <a:buNone/>
              <a:defRPr sz="2025"/>
            </a:lvl5pPr>
          </a:lstStyle>
          <a:p>
            <a:r>
              <a:rPr lang="en-US" dirty="0"/>
              <a:t>Insert Subhead Line 1</a:t>
            </a:r>
            <a:br>
              <a:rPr lang="en-US" dirty="0"/>
            </a:br>
            <a:r>
              <a:rPr lang="en-US" dirty="0"/>
              <a:t>Insert Subhead Line 2</a:t>
            </a:r>
          </a:p>
        </p:txBody>
      </p:sp>
      <p:sp>
        <p:nvSpPr>
          <p:cNvPr id="11" name="Slide Number Placeholder 1"/>
          <p:cNvSpPr>
            <a:spLocks noGrp="1"/>
          </p:cNvSpPr>
          <p:nvPr>
            <p:ph type="sldNum" sz="quarter" idx="4"/>
          </p:nvPr>
        </p:nvSpPr>
        <p:spPr>
          <a:xfrm>
            <a:off x="8708570" y="4897387"/>
            <a:ext cx="370115" cy="164471"/>
          </a:xfrm>
          <a:prstGeom prst="rect">
            <a:avLst/>
          </a:prstGeom>
        </p:spPr>
        <p:txBody>
          <a:bodyPr vert="horz" lIns="91440" tIns="45720" rIns="91440" bIns="45720" rtlCol="0" anchor="ctr"/>
          <a:lstStyle>
            <a:lvl1pPr algn="l">
              <a:defRPr sz="750">
                <a:solidFill>
                  <a:schemeClr val="tx1">
                    <a:tint val="75000"/>
                  </a:schemeClr>
                </a:solidFill>
                <a:latin typeface="Century Gothic"/>
                <a:cs typeface="Century Gothic"/>
              </a:defRPr>
            </a:lvl1pPr>
          </a:lstStyle>
          <a:p>
            <a:fld id="{F6F79CA1-B382-4F43-AD32-0B0E11510FDC}" type="slidenum">
              <a:rPr lang="en-US" smtClean="0"/>
              <a:pPr/>
              <a:t>‹#›</a:t>
            </a:fld>
            <a:endParaRPr lang="en-US"/>
          </a:p>
        </p:txBody>
      </p:sp>
    </p:spTree>
    <p:extLst>
      <p:ext uri="{BB962C8B-B14F-4D97-AF65-F5344CB8AC3E}">
        <p14:creationId xmlns:p14="http://schemas.microsoft.com/office/powerpoint/2010/main" val="300839005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orm Life">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10" name="PPT_Template_Header.png" descr="/Users/jasonrodriguez/Projects/Power Points/FINAL Template/images/images/PPT_Template_Header.png"/>
          <p:cNvPicPr>
            <a:picLocks noChangeAspect="1"/>
          </p:cNvPicPr>
          <p:nvPr userDrawn="1"/>
        </p:nvPicPr>
        <p:blipFill>
          <a:blip r:embed="rId3" r:link="rId4">
            <a:extLst>
              <a:ext uri="{28A0092B-C50C-407E-A947-70E740481C1C}">
                <a14:useLocalDpi xmlns:a14="http://schemas.microsoft.com/office/drawing/2010/main" val="0"/>
              </a:ext>
            </a:extLst>
          </a:blip>
          <a:stretch>
            <a:fillRect/>
          </a:stretch>
        </p:blipFill>
        <p:spPr>
          <a:xfrm>
            <a:off x="0" y="0"/>
            <a:ext cx="9144000" cy="731520"/>
          </a:xfrm>
          <a:prstGeom prst="rect">
            <a:avLst/>
          </a:prstGeom>
        </p:spPr>
      </p:pic>
      <p:pic>
        <p:nvPicPr>
          <p:cNvPr id="9" name="PPT_Template_Footer.png"/>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0" y="4704588"/>
            <a:ext cx="9144000" cy="438912"/>
          </a:xfrm>
          <a:prstGeom prst="rect">
            <a:avLst/>
          </a:prstGeom>
        </p:spPr>
      </p:pic>
      <p:sp>
        <p:nvSpPr>
          <p:cNvPr id="16" name="Title 1"/>
          <p:cNvSpPr>
            <a:spLocks noGrp="1"/>
          </p:cNvSpPr>
          <p:nvPr>
            <p:ph type="title" hasCustomPrompt="1"/>
          </p:nvPr>
        </p:nvSpPr>
        <p:spPr>
          <a:xfrm>
            <a:off x="227013" y="205979"/>
            <a:ext cx="7923694" cy="857250"/>
          </a:xfrm>
          <a:prstGeom prst="rect">
            <a:avLst/>
          </a:prstGeom>
        </p:spPr>
        <p:txBody>
          <a:bodyPr/>
          <a:lstStyle/>
          <a:p>
            <a:r>
              <a:rPr lang="en-US" dirty="0"/>
              <a:t>Insert Slide Title Line 1</a:t>
            </a:r>
            <a:br>
              <a:rPr lang="en-US" dirty="0"/>
            </a:br>
            <a:r>
              <a:rPr lang="en-US" dirty="0"/>
              <a:t>Insert Slide Title Line 2</a:t>
            </a:r>
          </a:p>
        </p:txBody>
      </p:sp>
      <p:sp>
        <p:nvSpPr>
          <p:cNvPr id="18" name="Text Placeholder 2"/>
          <p:cNvSpPr>
            <a:spLocks noGrp="1"/>
          </p:cNvSpPr>
          <p:nvPr>
            <p:ph type="body" sz="quarter" idx="12" hasCustomPrompt="1"/>
          </p:nvPr>
        </p:nvSpPr>
        <p:spPr>
          <a:xfrm>
            <a:off x="227013" y="1919150"/>
            <a:ext cx="5648950" cy="2651270"/>
          </a:xfrm>
          <a:prstGeom prst="rect">
            <a:avLst/>
          </a:prstGeom>
        </p:spPr>
        <p:txBody>
          <a:bodyPr vert="horz"/>
          <a:lstStyle>
            <a:lvl1pPr marL="214313" indent="-214313">
              <a:spcBef>
                <a:spcPts val="0"/>
              </a:spcBef>
              <a:spcAft>
                <a:spcPts val="900"/>
              </a:spcAft>
              <a:buFont typeface="Arial" panose="020B0604020202020204" pitchFamily="34" charset="0"/>
              <a:buChar char="•"/>
              <a:defRPr sz="1350"/>
            </a:lvl1pPr>
            <a:lvl2pPr marL="557213" indent="-214313">
              <a:spcBef>
                <a:spcPts val="0"/>
              </a:spcBef>
              <a:spcAft>
                <a:spcPts val="900"/>
              </a:spcAft>
              <a:buFont typeface="Arial"/>
              <a:buChar char="•"/>
              <a:defRPr sz="1200"/>
            </a:lvl2pPr>
            <a:lvl3pPr marL="857250" indent="-171450">
              <a:spcBef>
                <a:spcPts val="0"/>
              </a:spcBef>
              <a:spcAft>
                <a:spcPts val="900"/>
              </a:spcAft>
              <a:buFont typeface="Arial"/>
              <a:buChar char="•"/>
              <a:defRPr sz="1050" baseline="0"/>
            </a:lvl3pPr>
            <a:lvl4pPr marL="1243013" indent="-214313">
              <a:spcBef>
                <a:spcPts val="0"/>
              </a:spcBef>
              <a:spcAft>
                <a:spcPts val="900"/>
              </a:spcAft>
              <a:buFont typeface="Arial"/>
              <a:buChar char="•"/>
              <a:defRPr sz="900" baseline="0"/>
            </a:lvl4pPr>
            <a:lvl5pPr marL="1543050" indent="-171450">
              <a:spcBef>
                <a:spcPts val="0"/>
              </a:spcBef>
              <a:spcAft>
                <a:spcPts val="900"/>
              </a:spcAft>
              <a:buFont typeface="Arial"/>
              <a:buChar char="•"/>
              <a:defRPr sz="750"/>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Text Placeholder 4"/>
          <p:cNvSpPr>
            <a:spLocks noGrp="1"/>
          </p:cNvSpPr>
          <p:nvPr>
            <p:ph type="body" sz="quarter" idx="13" hasCustomPrompt="1"/>
          </p:nvPr>
        </p:nvSpPr>
        <p:spPr>
          <a:xfrm>
            <a:off x="227013" y="1189366"/>
            <a:ext cx="8691562" cy="603647"/>
          </a:xfrm>
          <a:prstGeom prst="rect">
            <a:avLst/>
          </a:prstGeom>
        </p:spPr>
        <p:txBody>
          <a:bodyPr vert="horz" anchor="ctr"/>
          <a:lstStyle>
            <a:lvl1pPr marL="0" indent="0">
              <a:buNone/>
              <a:defRPr sz="1800"/>
            </a:lvl1pPr>
            <a:lvl3pPr marL="685800" indent="0">
              <a:buNone/>
              <a:defRPr sz="2025"/>
            </a:lvl3pPr>
            <a:lvl4pPr marL="1028700" indent="0">
              <a:buNone/>
              <a:defRPr sz="2025"/>
            </a:lvl4pPr>
            <a:lvl5pPr marL="1371600" indent="0">
              <a:buNone/>
              <a:defRPr sz="2025"/>
            </a:lvl5pPr>
          </a:lstStyle>
          <a:p>
            <a:r>
              <a:rPr lang="en-US" dirty="0"/>
              <a:t>Insert Subhead Line 1</a:t>
            </a:r>
            <a:br>
              <a:rPr lang="en-US" dirty="0"/>
            </a:br>
            <a:r>
              <a:rPr lang="en-US" dirty="0"/>
              <a:t>Insert Subhead Line 2</a:t>
            </a:r>
          </a:p>
        </p:txBody>
      </p:sp>
      <p:sp>
        <p:nvSpPr>
          <p:cNvPr id="11" name="Slide Number Placeholder 1"/>
          <p:cNvSpPr>
            <a:spLocks noGrp="1"/>
          </p:cNvSpPr>
          <p:nvPr>
            <p:ph type="sldNum" sz="quarter" idx="4"/>
          </p:nvPr>
        </p:nvSpPr>
        <p:spPr>
          <a:xfrm>
            <a:off x="8708570" y="4897387"/>
            <a:ext cx="370115" cy="164471"/>
          </a:xfrm>
          <a:prstGeom prst="rect">
            <a:avLst/>
          </a:prstGeom>
        </p:spPr>
        <p:txBody>
          <a:bodyPr vert="horz" lIns="91440" tIns="45720" rIns="91440" bIns="45720" rtlCol="0" anchor="ctr"/>
          <a:lstStyle>
            <a:lvl1pPr algn="l">
              <a:defRPr sz="750">
                <a:solidFill>
                  <a:schemeClr val="tx1">
                    <a:tint val="75000"/>
                  </a:schemeClr>
                </a:solidFill>
                <a:latin typeface="Century Gothic"/>
                <a:cs typeface="Century Gothic"/>
              </a:defRPr>
            </a:lvl1pPr>
          </a:lstStyle>
          <a:p>
            <a:fld id="{F6F79CA1-B382-4F43-AD32-0B0E11510FDC}" type="slidenum">
              <a:rPr lang="en-US" smtClean="0"/>
              <a:pPr/>
              <a:t>‹#›</a:t>
            </a:fld>
            <a:endParaRPr lang="en-US"/>
          </a:p>
        </p:txBody>
      </p:sp>
    </p:spTree>
    <p:extLst>
      <p:ext uri="{BB962C8B-B14F-4D97-AF65-F5344CB8AC3E}">
        <p14:creationId xmlns:p14="http://schemas.microsoft.com/office/powerpoint/2010/main" val="241066821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mmunity">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10" name="PPT_Template_Header.png" descr="/Users/jasonrodriguez/Projects/Power Points/FINAL Template/images/images/PPT_Template_Header.png"/>
          <p:cNvPicPr>
            <a:picLocks noChangeAspect="1"/>
          </p:cNvPicPr>
          <p:nvPr userDrawn="1"/>
        </p:nvPicPr>
        <p:blipFill>
          <a:blip r:embed="rId3" r:link="rId4">
            <a:extLst>
              <a:ext uri="{28A0092B-C50C-407E-A947-70E740481C1C}">
                <a14:useLocalDpi xmlns:a14="http://schemas.microsoft.com/office/drawing/2010/main" val="0"/>
              </a:ext>
            </a:extLst>
          </a:blip>
          <a:stretch>
            <a:fillRect/>
          </a:stretch>
        </p:blipFill>
        <p:spPr>
          <a:xfrm>
            <a:off x="0" y="0"/>
            <a:ext cx="9144000" cy="731520"/>
          </a:xfrm>
          <a:prstGeom prst="rect">
            <a:avLst/>
          </a:prstGeom>
        </p:spPr>
      </p:pic>
      <p:pic>
        <p:nvPicPr>
          <p:cNvPr id="9" name="PPT_Template_Footer.png"/>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0" y="4704588"/>
            <a:ext cx="9144000" cy="438912"/>
          </a:xfrm>
          <a:prstGeom prst="rect">
            <a:avLst/>
          </a:prstGeom>
        </p:spPr>
      </p:pic>
      <p:sp>
        <p:nvSpPr>
          <p:cNvPr id="16" name="Title 1"/>
          <p:cNvSpPr>
            <a:spLocks noGrp="1"/>
          </p:cNvSpPr>
          <p:nvPr>
            <p:ph type="title" hasCustomPrompt="1"/>
          </p:nvPr>
        </p:nvSpPr>
        <p:spPr>
          <a:xfrm>
            <a:off x="227013" y="205979"/>
            <a:ext cx="7923694" cy="857250"/>
          </a:xfrm>
          <a:prstGeom prst="rect">
            <a:avLst/>
          </a:prstGeom>
        </p:spPr>
        <p:txBody>
          <a:bodyPr/>
          <a:lstStyle/>
          <a:p>
            <a:r>
              <a:rPr lang="en-US" dirty="0"/>
              <a:t>Insert Slide Title Line 1</a:t>
            </a:r>
            <a:br>
              <a:rPr lang="en-US" dirty="0"/>
            </a:br>
            <a:r>
              <a:rPr lang="en-US" dirty="0"/>
              <a:t>Insert Slide Title Line 2</a:t>
            </a:r>
          </a:p>
        </p:txBody>
      </p:sp>
      <p:sp>
        <p:nvSpPr>
          <p:cNvPr id="18" name="Text Placeholder 2"/>
          <p:cNvSpPr>
            <a:spLocks noGrp="1"/>
          </p:cNvSpPr>
          <p:nvPr>
            <p:ph type="body" sz="quarter" idx="12" hasCustomPrompt="1"/>
          </p:nvPr>
        </p:nvSpPr>
        <p:spPr>
          <a:xfrm>
            <a:off x="227013" y="1919150"/>
            <a:ext cx="5648950" cy="2651270"/>
          </a:xfrm>
          <a:prstGeom prst="rect">
            <a:avLst/>
          </a:prstGeom>
        </p:spPr>
        <p:txBody>
          <a:bodyPr vert="horz"/>
          <a:lstStyle>
            <a:lvl1pPr marL="214313" indent="-214313">
              <a:spcBef>
                <a:spcPts val="0"/>
              </a:spcBef>
              <a:spcAft>
                <a:spcPts val="900"/>
              </a:spcAft>
              <a:buFont typeface="Arial" panose="020B0604020202020204" pitchFamily="34" charset="0"/>
              <a:buChar char="•"/>
              <a:defRPr sz="1350"/>
            </a:lvl1pPr>
            <a:lvl2pPr marL="557213" indent="-214313">
              <a:spcBef>
                <a:spcPts val="0"/>
              </a:spcBef>
              <a:spcAft>
                <a:spcPts val="900"/>
              </a:spcAft>
              <a:buFont typeface="Arial"/>
              <a:buChar char="•"/>
              <a:defRPr sz="1200"/>
            </a:lvl2pPr>
            <a:lvl3pPr marL="857250" indent="-171450">
              <a:spcBef>
                <a:spcPts val="0"/>
              </a:spcBef>
              <a:spcAft>
                <a:spcPts val="900"/>
              </a:spcAft>
              <a:buFont typeface="Arial"/>
              <a:buChar char="•"/>
              <a:defRPr sz="1050" baseline="0"/>
            </a:lvl3pPr>
            <a:lvl4pPr marL="1243013" indent="-214313">
              <a:spcBef>
                <a:spcPts val="0"/>
              </a:spcBef>
              <a:spcAft>
                <a:spcPts val="900"/>
              </a:spcAft>
              <a:buFont typeface="Arial"/>
              <a:buChar char="•"/>
              <a:defRPr sz="900" baseline="0"/>
            </a:lvl4pPr>
            <a:lvl5pPr marL="1543050" indent="-171450">
              <a:spcBef>
                <a:spcPts val="0"/>
              </a:spcBef>
              <a:spcAft>
                <a:spcPts val="900"/>
              </a:spcAft>
              <a:buFont typeface="Arial"/>
              <a:buChar char="•"/>
              <a:defRPr sz="750"/>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Text Placeholder 4"/>
          <p:cNvSpPr>
            <a:spLocks noGrp="1"/>
          </p:cNvSpPr>
          <p:nvPr>
            <p:ph type="body" sz="quarter" idx="13" hasCustomPrompt="1"/>
          </p:nvPr>
        </p:nvSpPr>
        <p:spPr>
          <a:xfrm>
            <a:off x="227013" y="1189366"/>
            <a:ext cx="8691562" cy="603647"/>
          </a:xfrm>
          <a:prstGeom prst="rect">
            <a:avLst/>
          </a:prstGeom>
        </p:spPr>
        <p:txBody>
          <a:bodyPr vert="horz" anchor="ctr"/>
          <a:lstStyle>
            <a:lvl1pPr marL="0" indent="0">
              <a:buNone/>
              <a:defRPr sz="1800"/>
            </a:lvl1pPr>
            <a:lvl3pPr marL="685800" indent="0">
              <a:buNone/>
              <a:defRPr sz="2025"/>
            </a:lvl3pPr>
            <a:lvl4pPr marL="1028700" indent="0">
              <a:buNone/>
              <a:defRPr sz="2025"/>
            </a:lvl4pPr>
            <a:lvl5pPr marL="1371600" indent="0">
              <a:buNone/>
              <a:defRPr sz="2025"/>
            </a:lvl5pPr>
          </a:lstStyle>
          <a:p>
            <a:r>
              <a:rPr lang="en-US" dirty="0"/>
              <a:t>Insert Subhead Line 1</a:t>
            </a:r>
            <a:br>
              <a:rPr lang="en-US" dirty="0"/>
            </a:br>
            <a:r>
              <a:rPr lang="en-US" dirty="0"/>
              <a:t>Insert Subhead Line 2</a:t>
            </a:r>
          </a:p>
        </p:txBody>
      </p:sp>
      <p:sp>
        <p:nvSpPr>
          <p:cNvPr id="11" name="Slide Number Placeholder 1"/>
          <p:cNvSpPr>
            <a:spLocks noGrp="1"/>
          </p:cNvSpPr>
          <p:nvPr>
            <p:ph type="sldNum" sz="quarter" idx="4"/>
          </p:nvPr>
        </p:nvSpPr>
        <p:spPr>
          <a:xfrm>
            <a:off x="8708570" y="4897387"/>
            <a:ext cx="370115" cy="164471"/>
          </a:xfrm>
          <a:prstGeom prst="rect">
            <a:avLst/>
          </a:prstGeom>
        </p:spPr>
        <p:txBody>
          <a:bodyPr vert="horz" lIns="91440" tIns="45720" rIns="91440" bIns="45720" rtlCol="0" anchor="ctr"/>
          <a:lstStyle>
            <a:lvl1pPr algn="l">
              <a:defRPr sz="750">
                <a:solidFill>
                  <a:schemeClr val="tx1">
                    <a:tint val="75000"/>
                  </a:schemeClr>
                </a:solidFill>
                <a:latin typeface="Century Gothic"/>
                <a:cs typeface="Century Gothic"/>
              </a:defRPr>
            </a:lvl1pPr>
          </a:lstStyle>
          <a:p>
            <a:fld id="{F6F79CA1-B382-4F43-AD32-0B0E11510FDC}" type="slidenum">
              <a:rPr lang="en-US" smtClean="0"/>
              <a:pPr/>
              <a:t>‹#›</a:t>
            </a:fld>
            <a:endParaRPr lang="en-US"/>
          </a:p>
        </p:txBody>
      </p:sp>
    </p:spTree>
    <p:extLst>
      <p:ext uri="{BB962C8B-B14F-4D97-AF65-F5344CB8AC3E}">
        <p14:creationId xmlns:p14="http://schemas.microsoft.com/office/powerpoint/2010/main" val="76598662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abbio (Interior)">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300000"/>
                    </a14:imgEffect>
                  </a14:imgLayer>
                </a14:imgProps>
              </a:ex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10" name="PPT_Template_Header.png" descr="/Users/jasonrodriguez/Projects/Power Points/FINAL Template/images/images/PPT_Template_Header.png"/>
          <p:cNvPicPr>
            <a:picLocks noChangeAspect="1"/>
          </p:cNvPicPr>
          <p:nvPr userDrawn="1"/>
        </p:nvPicPr>
        <p:blipFill>
          <a:blip r:embed="rId4" r:link="rId5">
            <a:extLst>
              <a:ext uri="{28A0092B-C50C-407E-A947-70E740481C1C}">
                <a14:useLocalDpi xmlns:a14="http://schemas.microsoft.com/office/drawing/2010/main" val="0"/>
              </a:ext>
            </a:extLst>
          </a:blip>
          <a:stretch>
            <a:fillRect/>
          </a:stretch>
        </p:blipFill>
        <p:spPr>
          <a:xfrm>
            <a:off x="0" y="0"/>
            <a:ext cx="9144000" cy="731520"/>
          </a:xfrm>
          <a:prstGeom prst="rect">
            <a:avLst/>
          </a:prstGeom>
        </p:spPr>
      </p:pic>
      <p:pic>
        <p:nvPicPr>
          <p:cNvPr id="9" name="PPT_Template_Footer.png"/>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0" y="4704588"/>
            <a:ext cx="9144000" cy="438912"/>
          </a:xfrm>
          <a:prstGeom prst="rect">
            <a:avLst/>
          </a:prstGeom>
        </p:spPr>
      </p:pic>
      <p:sp>
        <p:nvSpPr>
          <p:cNvPr id="20" name="Title 1"/>
          <p:cNvSpPr>
            <a:spLocks noGrp="1"/>
          </p:cNvSpPr>
          <p:nvPr>
            <p:ph type="title" hasCustomPrompt="1"/>
          </p:nvPr>
        </p:nvSpPr>
        <p:spPr>
          <a:xfrm>
            <a:off x="227013" y="205979"/>
            <a:ext cx="7923694" cy="857250"/>
          </a:xfrm>
          <a:prstGeom prst="rect">
            <a:avLst/>
          </a:prstGeom>
        </p:spPr>
        <p:txBody>
          <a:bodyPr/>
          <a:lstStyle/>
          <a:p>
            <a:r>
              <a:rPr lang="en-US" dirty="0"/>
              <a:t>Insert Slide Title Line 1</a:t>
            </a:r>
            <a:br>
              <a:rPr lang="en-US" dirty="0"/>
            </a:br>
            <a:r>
              <a:rPr lang="en-US" dirty="0"/>
              <a:t>Insert Slide Title Line 2</a:t>
            </a:r>
          </a:p>
        </p:txBody>
      </p:sp>
      <p:sp>
        <p:nvSpPr>
          <p:cNvPr id="22" name="Text Placeholder 2"/>
          <p:cNvSpPr>
            <a:spLocks noGrp="1"/>
          </p:cNvSpPr>
          <p:nvPr>
            <p:ph type="body" sz="quarter" idx="12" hasCustomPrompt="1"/>
          </p:nvPr>
        </p:nvSpPr>
        <p:spPr>
          <a:xfrm>
            <a:off x="227013" y="1919150"/>
            <a:ext cx="5648950" cy="2651270"/>
          </a:xfrm>
          <a:prstGeom prst="rect">
            <a:avLst/>
          </a:prstGeom>
        </p:spPr>
        <p:txBody>
          <a:bodyPr vert="horz"/>
          <a:lstStyle>
            <a:lvl1pPr marL="214313" indent="-214313">
              <a:spcBef>
                <a:spcPts val="0"/>
              </a:spcBef>
              <a:spcAft>
                <a:spcPts val="900"/>
              </a:spcAft>
              <a:buFont typeface="Arial" panose="020B0604020202020204" pitchFamily="34" charset="0"/>
              <a:buChar char="•"/>
              <a:defRPr sz="1350"/>
            </a:lvl1pPr>
            <a:lvl2pPr marL="557213" indent="-214313">
              <a:spcBef>
                <a:spcPts val="0"/>
              </a:spcBef>
              <a:spcAft>
                <a:spcPts val="900"/>
              </a:spcAft>
              <a:buFont typeface="Arial"/>
              <a:buChar char="•"/>
              <a:defRPr sz="1200"/>
            </a:lvl2pPr>
            <a:lvl3pPr marL="857250" indent="-171450">
              <a:spcBef>
                <a:spcPts val="0"/>
              </a:spcBef>
              <a:spcAft>
                <a:spcPts val="900"/>
              </a:spcAft>
              <a:buFont typeface="Arial"/>
              <a:buChar char="•"/>
              <a:defRPr sz="1050" baseline="0"/>
            </a:lvl3pPr>
            <a:lvl4pPr marL="1243013" indent="-214313">
              <a:spcBef>
                <a:spcPts val="0"/>
              </a:spcBef>
              <a:spcAft>
                <a:spcPts val="900"/>
              </a:spcAft>
              <a:buFont typeface="Arial"/>
              <a:buChar char="•"/>
              <a:defRPr sz="900" baseline="0"/>
            </a:lvl4pPr>
            <a:lvl5pPr marL="1543050" indent="-171450">
              <a:spcBef>
                <a:spcPts val="0"/>
              </a:spcBef>
              <a:spcAft>
                <a:spcPts val="900"/>
              </a:spcAft>
              <a:buFont typeface="Arial"/>
              <a:buChar char="•"/>
              <a:defRPr sz="750"/>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3" name="Text Placeholder 4"/>
          <p:cNvSpPr>
            <a:spLocks noGrp="1"/>
          </p:cNvSpPr>
          <p:nvPr>
            <p:ph type="body" sz="quarter" idx="13" hasCustomPrompt="1"/>
          </p:nvPr>
        </p:nvSpPr>
        <p:spPr>
          <a:xfrm>
            <a:off x="227013" y="1189366"/>
            <a:ext cx="8691562" cy="603647"/>
          </a:xfrm>
          <a:prstGeom prst="rect">
            <a:avLst/>
          </a:prstGeom>
        </p:spPr>
        <p:txBody>
          <a:bodyPr vert="horz" anchor="ctr"/>
          <a:lstStyle>
            <a:lvl1pPr marL="0" indent="0">
              <a:buNone/>
              <a:defRPr sz="1800"/>
            </a:lvl1pPr>
            <a:lvl3pPr marL="685800" indent="0">
              <a:buNone/>
              <a:defRPr sz="2025"/>
            </a:lvl3pPr>
            <a:lvl4pPr marL="1028700" indent="0">
              <a:buNone/>
              <a:defRPr sz="2025"/>
            </a:lvl4pPr>
            <a:lvl5pPr marL="1371600" indent="0">
              <a:buNone/>
              <a:defRPr sz="2025"/>
            </a:lvl5pPr>
          </a:lstStyle>
          <a:p>
            <a:r>
              <a:rPr lang="en-US" dirty="0"/>
              <a:t>Insert Subhead Line 1</a:t>
            </a:r>
            <a:br>
              <a:rPr lang="en-US" dirty="0"/>
            </a:br>
            <a:r>
              <a:rPr lang="en-US" dirty="0"/>
              <a:t>Insert Subhead Line 2</a:t>
            </a:r>
          </a:p>
        </p:txBody>
      </p:sp>
      <p:sp>
        <p:nvSpPr>
          <p:cNvPr id="11" name="Slide Number Placeholder 1"/>
          <p:cNvSpPr>
            <a:spLocks noGrp="1"/>
          </p:cNvSpPr>
          <p:nvPr>
            <p:ph type="sldNum" sz="quarter" idx="4"/>
          </p:nvPr>
        </p:nvSpPr>
        <p:spPr>
          <a:xfrm>
            <a:off x="8708570" y="4897387"/>
            <a:ext cx="370115" cy="164471"/>
          </a:xfrm>
          <a:prstGeom prst="rect">
            <a:avLst/>
          </a:prstGeom>
        </p:spPr>
        <p:txBody>
          <a:bodyPr vert="horz" lIns="91440" tIns="45720" rIns="91440" bIns="45720" rtlCol="0" anchor="ctr"/>
          <a:lstStyle>
            <a:lvl1pPr algn="l">
              <a:defRPr sz="750">
                <a:solidFill>
                  <a:schemeClr val="tx1">
                    <a:tint val="75000"/>
                  </a:schemeClr>
                </a:solidFill>
                <a:latin typeface="Century Gothic"/>
                <a:cs typeface="Century Gothic"/>
              </a:defRPr>
            </a:lvl1pPr>
          </a:lstStyle>
          <a:p>
            <a:fld id="{F6F79CA1-B382-4F43-AD32-0B0E11510FDC}" type="slidenum">
              <a:rPr lang="en-US" smtClean="0"/>
              <a:pPr/>
              <a:t>‹#›</a:t>
            </a:fld>
            <a:endParaRPr lang="en-US"/>
          </a:p>
        </p:txBody>
      </p:sp>
    </p:spTree>
    <p:extLst>
      <p:ext uri="{BB962C8B-B14F-4D97-AF65-F5344CB8AC3E}">
        <p14:creationId xmlns:p14="http://schemas.microsoft.com/office/powerpoint/2010/main" val="125577364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EAS">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300000"/>
                    </a14:imgEffect>
                  </a14:imgLayer>
                </a14:imgProps>
              </a:ex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10" name="PPT_Template_Header.png" descr="/Users/jasonrodriguez/Projects/Power Points/FINAL Template/images/images/PPT_Template_Header.png"/>
          <p:cNvPicPr>
            <a:picLocks noChangeAspect="1"/>
          </p:cNvPicPr>
          <p:nvPr userDrawn="1"/>
        </p:nvPicPr>
        <p:blipFill>
          <a:blip r:embed="rId4" r:link="rId5">
            <a:extLst>
              <a:ext uri="{28A0092B-C50C-407E-A947-70E740481C1C}">
                <a14:useLocalDpi xmlns:a14="http://schemas.microsoft.com/office/drawing/2010/main" val="0"/>
              </a:ext>
            </a:extLst>
          </a:blip>
          <a:stretch>
            <a:fillRect/>
          </a:stretch>
        </p:blipFill>
        <p:spPr>
          <a:xfrm>
            <a:off x="0" y="0"/>
            <a:ext cx="9144000" cy="731520"/>
          </a:xfrm>
          <a:prstGeom prst="rect">
            <a:avLst/>
          </a:prstGeom>
        </p:spPr>
      </p:pic>
      <p:pic>
        <p:nvPicPr>
          <p:cNvPr id="9" name="PPT_Template_Footer.png"/>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0" y="4704588"/>
            <a:ext cx="9144000" cy="438912"/>
          </a:xfrm>
          <a:prstGeom prst="rect">
            <a:avLst/>
          </a:prstGeom>
        </p:spPr>
      </p:pic>
      <p:sp>
        <p:nvSpPr>
          <p:cNvPr id="17" name="Title 1"/>
          <p:cNvSpPr>
            <a:spLocks noGrp="1"/>
          </p:cNvSpPr>
          <p:nvPr>
            <p:ph type="title" hasCustomPrompt="1"/>
          </p:nvPr>
        </p:nvSpPr>
        <p:spPr>
          <a:xfrm>
            <a:off x="227013" y="205979"/>
            <a:ext cx="7923694" cy="857250"/>
          </a:xfrm>
          <a:prstGeom prst="rect">
            <a:avLst/>
          </a:prstGeom>
        </p:spPr>
        <p:txBody>
          <a:bodyPr/>
          <a:lstStyle/>
          <a:p>
            <a:r>
              <a:rPr lang="en-US" dirty="0"/>
              <a:t>Insert Slide Title Line 1</a:t>
            </a:r>
            <a:br>
              <a:rPr lang="en-US" dirty="0"/>
            </a:br>
            <a:r>
              <a:rPr lang="en-US" dirty="0"/>
              <a:t>Insert Slide Title Line 2</a:t>
            </a:r>
          </a:p>
        </p:txBody>
      </p:sp>
      <p:sp>
        <p:nvSpPr>
          <p:cNvPr id="19" name="Text Placeholder 2"/>
          <p:cNvSpPr>
            <a:spLocks noGrp="1"/>
          </p:cNvSpPr>
          <p:nvPr>
            <p:ph type="body" sz="quarter" idx="12" hasCustomPrompt="1"/>
          </p:nvPr>
        </p:nvSpPr>
        <p:spPr>
          <a:xfrm>
            <a:off x="227013" y="1919150"/>
            <a:ext cx="5648950" cy="2651270"/>
          </a:xfrm>
          <a:prstGeom prst="rect">
            <a:avLst/>
          </a:prstGeom>
        </p:spPr>
        <p:txBody>
          <a:bodyPr vert="horz"/>
          <a:lstStyle>
            <a:lvl1pPr marL="214313" indent="-214313">
              <a:spcBef>
                <a:spcPts val="0"/>
              </a:spcBef>
              <a:spcAft>
                <a:spcPts val="900"/>
              </a:spcAft>
              <a:buFont typeface="Arial" panose="020B0604020202020204" pitchFamily="34" charset="0"/>
              <a:buChar char="•"/>
              <a:defRPr sz="1350"/>
            </a:lvl1pPr>
            <a:lvl2pPr marL="557213" indent="-214313">
              <a:spcBef>
                <a:spcPts val="0"/>
              </a:spcBef>
              <a:spcAft>
                <a:spcPts val="900"/>
              </a:spcAft>
              <a:buFont typeface="Arial"/>
              <a:buChar char="•"/>
              <a:defRPr sz="1200"/>
            </a:lvl2pPr>
            <a:lvl3pPr marL="857250" indent="-171450">
              <a:spcBef>
                <a:spcPts val="0"/>
              </a:spcBef>
              <a:spcAft>
                <a:spcPts val="900"/>
              </a:spcAft>
              <a:buFont typeface="Arial"/>
              <a:buChar char="•"/>
              <a:defRPr sz="1050" baseline="0"/>
            </a:lvl3pPr>
            <a:lvl4pPr marL="1243013" indent="-214313">
              <a:spcBef>
                <a:spcPts val="0"/>
              </a:spcBef>
              <a:spcAft>
                <a:spcPts val="900"/>
              </a:spcAft>
              <a:buFont typeface="Arial"/>
              <a:buChar char="•"/>
              <a:defRPr sz="900" baseline="0"/>
            </a:lvl4pPr>
            <a:lvl5pPr marL="1543050" indent="-171450">
              <a:spcBef>
                <a:spcPts val="0"/>
              </a:spcBef>
              <a:spcAft>
                <a:spcPts val="900"/>
              </a:spcAft>
              <a:buFont typeface="Arial"/>
              <a:buChar char="•"/>
              <a:defRPr sz="750"/>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Text Placeholder 4"/>
          <p:cNvSpPr>
            <a:spLocks noGrp="1"/>
          </p:cNvSpPr>
          <p:nvPr>
            <p:ph type="body" sz="quarter" idx="13" hasCustomPrompt="1"/>
          </p:nvPr>
        </p:nvSpPr>
        <p:spPr>
          <a:xfrm>
            <a:off x="227013" y="1189366"/>
            <a:ext cx="8691562" cy="603647"/>
          </a:xfrm>
          <a:prstGeom prst="rect">
            <a:avLst/>
          </a:prstGeom>
        </p:spPr>
        <p:txBody>
          <a:bodyPr vert="horz" anchor="ctr"/>
          <a:lstStyle>
            <a:lvl1pPr marL="0" indent="0">
              <a:buNone/>
              <a:defRPr sz="1800"/>
            </a:lvl1pPr>
            <a:lvl3pPr marL="685800" indent="0">
              <a:buNone/>
              <a:defRPr sz="2025"/>
            </a:lvl3pPr>
            <a:lvl4pPr marL="1028700" indent="0">
              <a:buNone/>
              <a:defRPr sz="2025"/>
            </a:lvl4pPr>
            <a:lvl5pPr marL="1371600" indent="0">
              <a:buNone/>
              <a:defRPr sz="2025"/>
            </a:lvl5pPr>
          </a:lstStyle>
          <a:p>
            <a:r>
              <a:rPr lang="en-US" dirty="0"/>
              <a:t>Insert Subhead Line 1</a:t>
            </a:r>
            <a:br>
              <a:rPr lang="en-US" dirty="0"/>
            </a:br>
            <a:r>
              <a:rPr lang="en-US" dirty="0"/>
              <a:t>Insert Subhead Line 2</a:t>
            </a:r>
          </a:p>
        </p:txBody>
      </p:sp>
      <p:sp>
        <p:nvSpPr>
          <p:cNvPr id="11" name="Slide Number Placeholder 1"/>
          <p:cNvSpPr>
            <a:spLocks noGrp="1"/>
          </p:cNvSpPr>
          <p:nvPr>
            <p:ph type="sldNum" sz="quarter" idx="4"/>
          </p:nvPr>
        </p:nvSpPr>
        <p:spPr>
          <a:xfrm>
            <a:off x="8708570" y="4897387"/>
            <a:ext cx="370115" cy="164471"/>
          </a:xfrm>
          <a:prstGeom prst="rect">
            <a:avLst/>
          </a:prstGeom>
        </p:spPr>
        <p:txBody>
          <a:bodyPr vert="horz" lIns="91440" tIns="45720" rIns="91440" bIns="45720" rtlCol="0" anchor="ctr"/>
          <a:lstStyle>
            <a:lvl1pPr algn="l">
              <a:defRPr sz="750">
                <a:solidFill>
                  <a:schemeClr val="tx1">
                    <a:tint val="75000"/>
                  </a:schemeClr>
                </a:solidFill>
                <a:latin typeface="Century Gothic"/>
                <a:cs typeface="Century Gothic"/>
              </a:defRPr>
            </a:lvl1pPr>
          </a:lstStyle>
          <a:p>
            <a:fld id="{F6F79CA1-B382-4F43-AD32-0B0E11510FDC}" type="slidenum">
              <a:rPr lang="en-US" smtClean="0"/>
              <a:pPr/>
              <a:t>‹#›</a:t>
            </a:fld>
            <a:endParaRPr lang="en-US"/>
          </a:p>
        </p:txBody>
      </p:sp>
    </p:spTree>
    <p:extLst>
      <p:ext uri="{BB962C8B-B14F-4D97-AF65-F5344CB8AC3E}">
        <p14:creationId xmlns:p14="http://schemas.microsoft.com/office/powerpoint/2010/main" val="92972698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orchbearer">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250000"/>
                    </a14:imgEffect>
                  </a14:imgLayer>
                </a14:imgProps>
              </a:ex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10" name="PPT_Template_Header.png" descr="/Users/jasonrodriguez/Projects/Power Points/FINAL Template/images/images/PPT_Template_Header.png"/>
          <p:cNvPicPr>
            <a:picLocks noChangeAspect="1"/>
          </p:cNvPicPr>
          <p:nvPr userDrawn="1"/>
        </p:nvPicPr>
        <p:blipFill>
          <a:blip r:embed="rId4" r:link="rId5">
            <a:extLst>
              <a:ext uri="{28A0092B-C50C-407E-A947-70E740481C1C}">
                <a14:useLocalDpi xmlns:a14="http://schemas.microsoft.com/office/drawing/2010/main" val="0"/>
              </a:ext>
            </a:extLst>
          </a:blip>
          <a:stretch>
            <a:fillRect/>
          </a:stretch>
        </p:blipFill>
        <p:spPr>
          <a:xfrm>
            <a:off x="0" y="0"/>
            <a:ext cx="9144000" cy="731520"/>
          </a:xfrm>
          <a:prstGeom prst="rect">
            <a:avLst/>
          </a:prstGeom>
        </p:spPr>
      </p:pic>
      <p:pic>
        <p:nvPicPr>
          <p:cNvPr id="9" name="PPT_Template_Footer.png"/>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0" y="4704588"/>
            <a:ext cx="9144000" cy="438912"/>
          </a:xfrm>
          <a:prstGeom prst="rect">
            <a:avLst/>
          </a:prstGeom>
        </p:spPr>
      </p:pic>
      <p:sp>
        <p:nvSpPr>
          <p:cNvPr id="11" name="Title 1"/>
          <p:cNvSpPr>
            <a:spLocks noGrp="1"/>
          </p:cNvSpPr>
          <p:nvPr>
            <p:ph type="title" hasCustomPrompt="1"/>
          </p:nvPr>
        </p:nvSpPr>
        <p:spPr>
          <a:xfrm>
            <a:off x="227013" y="205979"/>
            <a:ext cx="7923694" cy="857250"/>
          </a:xfrm>
          <a:prstGeom prst="rect">
            <a:avLst/>
          </a:prstGeom>
        </p:spPr>
        <p:txBody>
          <a:bodyPr/>
          <a:lstStyle/>
          <a:p>
            <a:r>
              <a:rPr lang="en-US" dirty="0"/>
              <a:t>Insert Slide Title Line 1</a:t>
            </a:r>
            <a:br>
              <a:rPr lang="en-US" dirty="0"/>
            </a:br>
            <a:r>
              <a:rPr lang="en-US" dirty="0"/>
              <a:t>Insert Slide Title Line 2</a:t>
            </a:r>
          </a:p>
        </p:txBody>
      </p:sp>
      <p:sp>
        <p:nvSpPr>
          <p:cNvPr id="16" name="Text Placeholder 2"/>
          <p:cNvSpPr>
            <a:spLocks noGrp="1"/>
          </p:cNvSpPr>
          <p:nvPr>
            <p:ph type="body" sz="quarter" idx="12" hasCustomPrompt="1"/>
          </p:nvPr>
        </p:nvSpPr>
        <p:spPr>
          <a:xfrm>
            <a:off x="227013" y="1919150"/>
            <a:ext cx="5648950" cy="2651270"/>
          </a:xfrm>
          <a:prstGeom prst="rect">
            <a:avLst/>
          </a:prstGeom>
        </p:spPr>
        <p:txBody>
          <a:bodyPr vert="horz"/>
          <a:lstStyle>
            <a:lvl1pPr marL="214313" indent="-214313">
              <a:spcBef>
                <a:spcPts val="0"/>
              </a:spcBef>
              <a:spcAft>
                <a:spcPts val="900"/>
              </a:spcAft>
              <a:buFont typeface="Arial" panose="020B0604020202020204" pitchFamily="34" charset="0"/>
              <a:buChar char="•"/>
              <a:defRPr sz="1350"/>
            </a:lvl1pPr>
            <a:lvl2pPr marL="557213" indent="-214313">
              <a:spcBef>
                <a:spcPts val="0"/>
              </a:spcBef>
              <a:spcAft>
                <a:spcPts val="900"/>
              </a:spcAft>
              <a:buFont typeface="Arial"/>
              <a:buChar char="•"/>
              <a:defRPr sz="1200"/>
            </a:lvl2pPr>
            <a:lvl3pPr marL="857250" indent="-171450">
              <a:spcBef>
                <a:spcPts val="0"/>
              </a:spcBef>
              <a:spcAft>
                <a:spcPts val="900"/>
              </a:spcAft>
              <a:buFont typeface="Arial"/>
              <a:buChar char="•"/>
              <a:defRPr sz="1050" baseline="0"/>
            </a:lvl3pPr>
            <a:lvl4pPr marL="1243013" indent="-214313">
              <a:spcBef>
                <a:spcPts val="0"/>
              </a:spcBef>
              <a:spcAft>
                <a:spcPts val="900"/>
              </a:spcAft>
              <a:buFont typeface="Arial"/>
              <a:buChar char="•"/>
              <a:defRPr sz="900" baseline="0"/>
            </a:lvl4pPr>
            <a:lvl5pPr marL="1543050" indent="-171450">
              <a:spcBef>
                <a:spcPts val="0"/>
              </a:spcBef>
              <a:spcAft>
                <a:spcPts val="900"/>
              </a:spcAft>
              <a:buFont typeface="Arial"/>
              <a:buChar char="•"/>
              <a:defRPr sz="750"/>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 Placeholder 4"/>
          <p:cNvSpPr>
            <a:spLocks noGrp="1"/>
          </p:cNvSpPr>
          <p:nvPr>
            <p:ph type="body" sz="quarter" idx="13" hasCustomPrompt="1"/>
          </p:nvPr>
        </p:nvSpPr>
        <p:spPr>
          <a:xfrm>
            <a:off x="227013" y="1189366"/>
            <a:ext cx="8691562" cy="603647"/>
          </a:xfrm>
          <a:prstGeom prst="rect">
            <a:avLst/>
          </a:prstGeom>
        </p:spPr>
        <p:txBody>
          <a:bodyPr vert="horz" anchor="ctr"/>
          <a:lstStyle>
            <a:lvl1pPr marL="0" indent="0">
              <a:buNone/>
              <a:defRPr sz="1800"/>
            </a:lvl1pPr>
            <a:lvl3pPr marL="685800" indent="0">
              <a:buNone/>
              <a:defRPr sz="2025"/>
            </a:lvl3pPr>
            <a:lvl4pPr marL="1028700" indent="0">
              <a:buNone/>
              <a:defRPr sz="2025"/>
            </a:lvl4pPr>
            <a:lvl5pPr marL="1371600" indent="0">
              <a:buNone/>
              <a:defRPr sz="2025"/>
            </a:lvl5pPr>
          </a:lstStyle>
          <a:p>
            <a:r>
              <a:rPr lang="en-US" dirty="0"/>
              <a:t>Insert Subhead Line 1</a:t>
            </a:r>
            <a:br>
              <a:rPr lang="en-US" dirty="0"/>
            </a:br>
            <a:r>
              <a:rPr lang="en-US" dirty="0"/>
              <a:t>Insert Subhead Line 2</a:t>
            </a:r>
          </a:p>
        </p:txBody>
      </p:sp>
      <p:sp>
        <p:nvSpPr>
          <p:cNvPr id="12" name="Slide Number Placeholder 1"/>
          <p:cNvSpPr>
            <a:spLocks noGrp="1"/>
          </p:cNvSpPr>
          <p:nvPr>
            <p:ph type="sldNum" sz="quarter" idx="4"/>
          </p:nvPr>
        </p:nvSpPr>
        <p:spPr>
          <a:xfrm>
            <a:off x="8708570" y="4897387"/>
            <a:ext cx="370115" cy="164471"/>
          </a:xfrm>
          <a:prstGeom prst="rect">
            <a:avLst/>
          </a:prstGeom>
        </p:spPr>
        <p:txBody>
          <a:bodyPr vert="horz" lIns="91440" tIns="45720" rIns="91440" bIns="45720" rtlCol="0" anchor="ctr"/>
          <a:lstStyle>
            <a:lvl1pPr algn="l">
              <a:defRPr sz="750">
                <a:solidFill>
                  <a:schemeClr val="tx1">
                    <a:tint val="75000"/>
                  </a:schemeClr>
                </a:solidFill>
                <a:latin typeface="Century Gothic"/>
                <a:cs typeface="Century Gothic"/>
              </a:defRPr>
            </a:lvl1pPr>
          </a:lstStyle>
          <a:p>
            <a:fld id="{F6F79CA1-B382-4F43-AD32-0B0E11510FDC}" type="slidenum">
              <a:rPr lang="en-US" smtClean="0"/>
              <a:pPr/>
              <a:t>‹#›</a:t>
            </a:fld>
            <a:endParaRPr lang="en-US"/>
          </a:p>
        </p:txBody>
      </p:sp>
    </p:spTree>
    <p:extLst>
      <p:ext uri="{BB962C8B-B14F-4D97-AF65-F5344CB8AC3E}">
        <p14:creationId xmlns:p14="http://schemas.microsoft.com/office/powerpoint/2010/main" val="179407406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Housin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250000"/>
                    </a14:imgEffect>
                  </a14:imgLayer>
                </a14:imgProps>
              </a:ex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10" name="PPT_Template_Header.png" descr="/Users/jasonrodriguez/Projects/Power Points/FINAL Template/images/images/PPT_Template_Header.png"/>
          <p:cNvPicPr>
            <a:picLocks noChangeAspect="1"/>
          </p:cNvPicPr>
          <p:nvPr userDrawn="1"/>
        </p:nvPicPr>
        <p:blipFill>
          <a:blip r:embed="rId4" r:link="rId5">
            <a:extLst>
              <a:ext uri="{28A0092B-C50C-407E-A947-70E740481C1C}">
                <a14:useLocalDpi xmlns:a14="http://schemas.microsoft.com/office/drawing/2010/main" val="0"/>
              </a:ext>
            </a:extLst>
          </a:blip>
          <a:stretch>
            <a:fillRect/>
          </a:stretch>
        </p:blipFill>
        <p:spPr>
          <a:xfrm>
            <a:off x="0" y="0"/>
            <a:ext cx="9144000" cy="731520"/>
          </a:xfrm>
          <a:prstGeom prst="rect">
            <a:avLst/>
          </a:prstGeom>
        </p:spPr>
      </p:pic>
      <p:pic>
        <p:nvPicPr>
          <p:cNvPr id="9" name="PPT_Template_Footer.png"/>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0" y="4704588"/>
            <a:ext cx="9144000" cy="438912"/>
          </a:xfrm>
          <a:prstGeom prst="rect">
            <a:avLst/>
          </a:prstGeom>
        </p:spPr>
      </p:pic>
      <p:sp>
        <p:nvSpPr>
          <p:cNvPr id="11" name="Title 1"/>
          <p:cNvSpPr>
            <a:spLocks noGrp="1"/>
          </p:cNvSpPr>
          <p:nvPr>
            <p:ph type="title" hasCustomPrompt="1"/>
          </p:nvPr>
        </p:nvSpPr>
        <p:spPr>
          <a:xfrm>
            <a:off x="227013" y="205979"/>
            <a:ext cx="7923694" cy="857250"/>
          </a:xfrm>
          <a:prstGeom prst="rect">
            <a:avLst/>
          </a:prstGeom>
        </p:spPr>
        <p:txBody>
          <a:bodyPr/>
          <a:lstStyle/>
          <a:p>
            <a:r>
              <a:rPr lang="en-US" dirty="0"/>
              <a:t>Insert Slide Title Line 1</a:t>
            </a:r>
            <a:br>
              <a:rPr lang="en-US" dirty="0"/>
            </a:br>
            <a:r>
              <a:rPr lang="en-US" dirty="0"/>
              <a:t>Insert Slide Title Line 2</a:t>
            </a:r>
          </a:p>
        </p:txBody>
      </p:sp>
      <p:sp>
        <p:nvSpPr>
          <p:cNvPr id="16" name="Text Placeholder 2"/>
          <p:cNvSpPr>
            <a:spLocks noGrp="1"/>
          </p:cNvSpPr>
          <p:nvPr>
            <p:ph type="body" sz="quarter" idx="12" hasCustomPrompt="1"/>
          </p:nvPr>
        </p:nvSpPr>
        <p:spPr>
          <a:xfrm>
            <a:off x="227013" y="1919150"/>
            <a:ext cx="5648950" cy="2651270"/>
          </a:xfrm>
          <a:prstGeom prst="rect">
            <a:avLst/>
          </a:prstGeom>
        </p:spPr>
        <p:txBody>
          <a:bodyPr vert="horz"/>
          <a:lstStyle>
            <a:lvl1pPr marL="214313" indent="-214313">
              <a:spcBef>
                <a:spcPts val="0"/>
              </a:spcBef>
              <a:spcAft>
                <a:spcPts val="900"/>
              </a:spcAft>
              <a:buFont typeface="Arial" panose="020B0604020202020204" pitchFamily="34" charset="0"/>
              <a:buChar char="•"/>
              <a:defRPr sz="1350"/>
            </a:lvl1pPr>
            <a:lvl2pPr marL="557213" indent="-214313">
              <a:spcBef>
                <a:spcPts val="0"/>
              </a:spcBef>
              <a:spcAft>
                <a:spcPts val="900"/>
              </a:spcAft>
              <a:buFont typeface="Arial"/>
              <a:buChar char="•"/>
              <a:defRPr sz="1200"/>
            </a:lvl2pPr>
            <a:lvl3pPr marL="857250" indent="-171450">
              <a:spcBef>
                <a:spcPts val="0"/>
              </a:spcBef>
              <a:spcAft>
                <a:spcPts val="900"/>
              </a:spcAft>
              <a:buFont typeface="Arial"/>
              <a:buChar char="•"/>
              <a:defRPr sz="1050" baseline="0"/>
            </a:lvl3pPr>
            <a:lvl4pPr marL="1243013" indent="-214313">
              <a:spcBef>
                <a:spcPts val="0"/>
              </a:spcBef>
              <a:spcAft>
                <a:spcPts val="900"/>
              </a:spcAft>
              <a:buFont typeface="Arial"/>
              <a:buChar char="•"/>
              <a:defRPr sz="900" baseline="0"/>
            </a:lvl4pPr>
            <a:lvl5pPr marL="1543050" indent="-171450">
              <a:spcBef>
                <a:spcPts val="0"/>
              </a:spcBef>
              <a:spcAft>
                <a:spcPts val="900"/>
              </a:spcAft>
              <a:buFont typeface="Arial"/>
              <a:buChar char="•"/>
              <a:defRPr sz="750"/>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 Placeholder 4"/>
          <p:cNvSpPr>
            <a:spLocks noGrp="1"/>
          </p:cNvSpPr>
          <p:nvPr>
            <p:ph type="body" sz="quarter" idx="13" hasCustomPrompt="1"/>
          </p:nvPr>
        </p:nvSpPr>
        <p:spPr>
          <a:xfrm>
            <a:off x="227013" y="1189366"/>
            <a:ext cx="8691562" cy="603647"/>
          </a:xfrm>
          <a:prstGeom prst="rect">
            <a:avLst/>
          </a:prstGeom>
        </p:spPr>
        <p:txBody>
          <a:bodyPr vert="horz" anchor="ctr"/>
          <a:lstStyle>
            <a:lvl1pPr marL="0" indent="0">
              <a:buNone/>
              <a:defRPr sz="1800"/>
            </a:lvl1pPr>
            <a:lvl3pPr marL="685800" indent="0">
              <a:buNone/>
              <a:defRPr sz="2025"/>
            </a:lvl3pPr>
            <a:lvl4pPr marL="1028700" indent="0">
              <a:buNone/>
              <a:defRPr sz="2025"/>
            </a:lvl4pPr>
            <a:lvl5pPr marL="1371600" indent="0">
              <a:buNone/>
              <a:defRPr sz="2025"/>
            </a:lvl5pPr>
          </a:lstStyle>
          <a:p>
            <a:r>
              <a:rPr lang="en-US" dirty="0"/>
              <a:t>Insert Subhead Line 1</a:t>
            </a:r>
            <a:br>
              <a:rPr lang="en-US" dirty="0"/>
            </a:br>
            <a:r>
              <a:rPr lang="en-US" dirty="0"/>
              <a:t>Insert Subhead Line 2</a:t>
            </a:r>
          </a:p>
        </p:txBody>
      </p:sp>
      <p:sp>
        <p:nvSpPr>
          <p:cNvPr id="12" name="Slide Number Placeholder 1"/>
          <p:cNvSpPr>
            <a:spLocks noGrp="1"/>
          </p:cNvSpPr>
          <p:nvPr>
            <p:ph type="sldNum" sz="quarter" idx="4"/>
          </p:nvPr>
        </p:nvSpPr>
        <p:spPr>
          <a:xfrm>
            <a:off x="8708570" y="4897387"/>
            <a:ext cx="370115" cy="164471"/>
          </a:xfrm>
          <a:prstGeom prst="rect">
            <a:avLst/>
          </a:prstGeom>
        </p:spPr>
        <p:txBody>
          <a:bodyPr vert="horz" lIns="91440" tIns="45720" rIns="91440" bIns="45720" rtlCol="0" anchor="ctr"/>
          <a:lstStyle>
            <a:lvl1pPr algn="l">
              <a:defRPr sz="750">
                <a:solidFill>
                  <a:schemeClr val="tx1">
                    <a:tint val="75000"/>
                  </a:schemeClr>
                </a:solidFill>
                <a:latin typeface="Century Gothic"/>
                <a:cs typeface="Century Gothic"/>
              </a:defRPr>
            </a:lvl1pPr>
          </a:lstStyle>
          <a:p>
            <a:fld id="{F6F79CA1-B382-4F43-AD32-0B0E11510FDC}" type="slidenum">
              <a:rPr lang="en-US" smtClean="0"/>
              <a:pPr/>
              <a:t>‹#›</a:t>
            </a:fld>
            <a:endParaRPr lang="en-US"/>
          </a:p>
        </p:txBody>
      </p:sp>
    </p:spTree>
    <p:extLst>
      <p:ext uri="{BB962C8B-B14F-4D97-AF65-F5344CB8AC3E}">
        <p14:creationId xmlns:p14="http://schemas.microsoft.com/office/powerpoint/2010/main" val="169438544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NYC">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250000"/>
                    </a14:imgEffect>
                  </a14:imgLayer>
                </a14:imgProps>
              </a:ex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10" name="PPT_Template_Header.png" descr="/Users/jasonrodriguez/Projects/Power Points/FINAL Template/images/images/PPT_Template_Header.png"/>
          <p:cNvPicPr>
            <a:picLocks noChangeAspect="1"/>
          </p:cNvPicPr>
          <p:nvPr userDrawn="1"/>
        </p:nvPicPr>
        <p:blipFill>
          <a:blip r:embed="rId4" r:link="rId5">
            <a:extLst>
              <a:ext uri="{28A0092B-C50C-407E-A947-70E740481C1C}">
                <a14:useLocalDpi xmlns:a14="http://schemas.microsoft.com/office/drawing/2010/main" val="0"/>
              </a:ext>
            </a:extLst>
          </a:blip>
          <a:stretch>
            <a:fillRect/>
          </a:stretch>
        </p:blipFill>
        <p:spPr>
          <a:xfrm>
            <a:off x="0" y="0"/>
            <a:ext cx="9144000" cy="731520"/>
          </a:xfrm>
          <a:prstGeom prst="rect">
            <a:avLst/>
          </a:prstGeom>
        </p:spPr>
      </p:pic>
      <p:pic>
        <p:nvPicPr>
          <p:cNvPr id="9" name="PPT_Template_Footer.png"/>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0" y="4704588"/>
            <a:ext cx="9144000" cy="438912"/>
          </a:xfrm>
          <a:prstGeom prst="rect">
            <a:avLst/>
          </a:prstGeom>
        </p:spPr>
      </p:pic>
      <p:sp>
        <p:nvSpPr>
          <p:cNvPr id="11" name="Title 1"/>
          <p:cNvSpPr>
            <a:spLocks noGrp="1"/>
          </p:cNvSpPr>
          <p:nvPr>
            <p:ph type="title" hasCustomPrompt="1"/>
          </p:nvPr>
        </p:nvSpPr>
        <p:spPr>
          <a:xfrm>
            <a:off x="227013" y="205979"/>
            <a:ext cx="7923694" cy="857250"/>
          </a:xfrm>
          <a:prstGeom prst="rect">
            <a:avLst/>
          </a:prstGeom>
        </p:spPr>
        <p:txBody>
          <a:bodyPr/>
          <a:lstStyle/>
          <a:p>
            <a:r>
              <a:rPr lang="en-US" dirty="0"/>
              <a:t>Insert Slide Title Line 1</a:t>
            </a:r>
            <a:br>
              <a:rPr lang="en-US" dirty="0"/>
            </a:br>
            <a:r>
              <a:rPr lang="en-US" dirty="0"/>
              <a:t>Insert Slide Title Line 2</a:t>
            </a:r>
          </a:p>
        </p:txBody>
      </p:sp>
      <p:sp>
        <p:nvSpPr>
          <p:cNvPr id="16" name="Text Placeholder 2"/>
          <p:cNvSpPr>
            <a:spLocks noGrp="1"/>
          </p:cNvSpPr>
          <p:nvPr>
            <p:ph type="body" sz="quarter" idx="12" hasCustomPrompt="1"/>
          </p:nvPr>
        </p:nvSpPr>
        <p:spPr>
          <a:xfrm>
            <a:off x="227013" y="1919150"/>
            <a:ext cx="5648950" cy="2651270"/>
          </a:xfrm>
          <a:prstGeom prst="rect">
            <a:avLst/>
          </a:prstGeom>
        </p:spPr>
        <p:txBody>
          <a:bodyPr vert="horz"/>
          <a:lstStyle>
            <a:lvl1pPr marL="214313" indent="-214313">
              <a:spcBef>
                <a:spcPts val="0"/>
              </a:spcBef>
              <a:spcAft>
                <a:spcPts val="900"/>
              </a:spcAft>
              <a:buFont typeface="Arial" panose="020B0604020202020204" pitchFamily="34" charset="0"/>
              <a:buChar char="•"/>
              <a:defRPr sz="1350"/>
            </a:lvl1pPr>
            <a:lvl2pPr marL="557213" indent="-214313">
              <a:spcBef>
                <a:spcPts val="0"/>
              </a:spcBef>
              <a:spcAft>
                <a:spcPts val="900"/>
              </a:spcAft>
              <a:buFont typeface="Arial"/>
              <a:buChar char="•"/>
              <a:defRPr sz="1200"/>
            </a:lvl2pPr>
            <a:lvl3pPr marL="857250" indent="-171450">
              <a:spcBef>
                <a:spcPts val="0"/>
              </a:spcBef>
              <a:spcAft>
                <a:spcPts val="900"/>
              </a:spcAft>
              <a:buFont typeface="Arial"/>
              <a:buChar char="•"/>
              <a:defRPr sz="1050" baseline="0"/>
            </a:lvl3pPr>
            <a:lvl4pPr marL="1243013" indent="-214313">
              <a:spcBef>
                <a:spcPts val="0"/>
              </a:spcBef>
              <a:spcAft>
                <a:spcPts val="900"/>
              </a:spcAft>
              <a:buFont typeface="Arial"/>
              <a:buChar char="•"/>
              <a:defRPr sz="900" baseline="0"/>
            </a:lvl4pPr>
            <a:lvl5pPr marL="1543050" indent="-171450">
              <a:spcBef>
                <a:spcPts val="0"/>
              </a:spcBef>
              <a:spcAft>
                <a:spcPts val="900"/>
              </a:spcAft>
              <a:buFont typeface="Arial"/>
              <a:buChar char="•"/>
              <a:defRPr sz="750"/>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 Placeholder 4"/>
          <p:cNvSpPr>
            <a:spLocks noGrp="1"/>
          </p:cNvSpPr>
          <p:nvPr>
            <p:ph type="body" sz="quarter" idx="13" hasCustomPrompt="1"/>
          </p:nvPr>
        </p:nvSpPr>
        <p:spPr>
          <a:xfrm>
            <a:off x="227013" y="1189366"/>
            <a:ext cx="8691562" cy="603647"/>
          </a:xfrm>
          <a:prstGeom prst="rect">
            <a:avLst/>
          </a:prstGeom>
        </p:spPr>
        <p:txBody>
          <a:bodyPr vert="horz" anchor="ctr"/>
          <a:lstStyle>
            <a:lvl1pPr marL="0" indent="0">
              <a:buNone/>
              <a:defRPr sz="1800"/>
            </a:lvl1pPr>
            <a:lvl3pPr marL="685800" indent="0">
              <a:buNone/>
              <a:defRPr sz="2025"/>
            </a:lvl3pPr>
            <a:lvl4pPr marL="1028700" indent="0">
              <a:buNone/>
              <a:defRPr sz="2025"/>
            </a:lvl4pPr>
            <a:lvl5pPr marL="1371600" indent="0">
              <a:buNone/>
              <a:defRPr sz="2025"/>
            </a:lvl5pPr>
          </a:lstStyle>
          <a:p>
            <a:r>
              <a:rPr lang="en-US" dirty="0"/>
              <a:t>Insert Subhead Line 1</a:t>
            </a:r>
            <a:br>
              <a:rPr lang="en-US" dirty="0"/>
            </a:br>
            <a:r>
              <a:rPr lang="en-US" dirty="0"/>
              <a:t>Insert Subhead Line 2</a:t>
            </a:r>
          </a:p>
        </p:txBody>
      </p:sp>
      <p:sp>
        <p:nvSpPr>
          <p:cNvPr id="12" name="Slide Number Placeholder 1"/>
          <p:cNvSpPr>
            <a:spLocks noGrp="1"/>
          </p:cNvSpPr>
          <p:nvPr>
            <p:ph type="sldNum" sz="quarter" idx="4"/>
          </p:nvPr>
        </p:nvSpPr>
        <p:spPr>
          <a:xfrm>
            <a:off x="8708570" y="4897387"/>
            <a:ext cx="370115" cy="164471"/>
          </a:xfrm>
          <a:prstGeom prst="rect">
            <a:avLst/>
          </a:prstGeom>
        </p:spPr>
        <p:txBody>
          <a:bodyPr vert="horz" lIns="91440" tIns="45720" rIns="91440" bIns="45720" rtlCol="0" anchor="ctr"/>
          <a:lstStyle>
            <a:lvl1pPr algn="l">
              <a:defRPr sz="750">
                <a:solidFill>
                  <a:schemeClr val="tx1">
                    <a:tint val="75000"/>
                  </a:schemeClr>
                </a:solidFill>
                <a:latin typeface="Century Gothic"/>
                <a:cs typeface="Century Gothic"/>
              </a:defRPr>
            </a:lvl1pPr>
          </a:lstStyle>
          <a:p>
            <a:fld id="{F6F79CA1-B382-4F43-AD32-0B0E11510FDC}" type="slidenum">
              <a:rPr lang="en-US" smtClean="0"/>
              <a:pPr/>
              <a:t>‹#›</a:t>
            </a:fld>
            <a:endParaRPr lang="en-US"/>
          </a:p>
        </p:txBody>
      </p:sp>
    </p:spTree>
    <p:extLst>
      <p:ext uri="{BB962C8B-B14F-4D97-AF65-F5344CB8AC3E}">
        <p14:creationId xmlns:p14="http://schemas.microsoft.com/office/powerpoint/2010/main" val="5904586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Edwin A Stevens Hall">
    <p:spTree>
      <p:nvGrpSpPr>
        <p:cNvPr id="1" name=""/>
        <p:cNvGrpSpPr/>
        <p:nvPr/>
      </p:nvGrpSpPr>
      <p:grpSpPr>
        <a:xfrm>
          <a:off x="0" y="0"/>
          <a:ext cx="0" cy="0"/>
          <a:chOff x="0" y="0"/>
          <a:chExt cx="0" cy="0"/>
        </a:xfrm>
      </p:grpSpPr>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2" name="Text Placeholder 17"/>
          <p:cNvSpPr>
            <a:spLocks noGrp="1"/>
          </p:cNvSpPr>
          <p:nvPr>
            <p:ph type="body" sz="quarter" idx="13" hasCustomPrompt="1"/>
          </p:nvPr>
        </p:nvSpPr>
        <p:spPr>
          <a:xfrm>
            <a:off x="123825" y="1023256"/>
            <a:ext cx="5776232" cy="1507673"/>
          </a:xfrm>
          <a:prstGeom prst="rect">
            <a:avLst/>
          </a:prstGeom>
        </p:spPr>
        <p:txBody>
          <a:bodyPr/>
          <a:lstStyle>
            <a:lvl1pPr marL="0" indent="0">
              <a:buNone/>
              <a:defRPr sz="2400" b="1">
                <a:latin typeface="Century Gothic"/>
                <a:cs typeface="Century Gothic"/>
              </a:defRPr>
            </a:lvl1pPr>
          </a:lstStyle>
          <a:p>
            <a:pPr lvl="0"/>
            <a:r>
              <a:rPr lang="en-US" dirty="0">
                <a:solidFill>
                  <a:schemeClr val="tx1"/>
                </a:solidFill>
              </a:rPr>
              <a:t>Presentation Title Line 1</a:t>
            </a:r>
            <a:br>
              <a:rPr lang="en-US" dirty="0">
                <a:solidFill>
                  <a:schemeClr val="tx1"/>
                </a:solidFill>
              </a:rPr>
            </a:br>
            <a:r>
              <a:rPr lang="en-US" dirty="0">
                <a:solidFill>
                  <a:schemeClr val="tx1"/>
                </a:solidFill>
              </a:rPr>
              <a:t>Presentation Title Line 2</a:t>
            </a:r>
            <a:endParaRPr lang="en-US" dirty="0"/>
          </a:p>
        </p:txBody>
      </p:sp>
      <p:sp>
        <p:nvSpPr>
          <p:cNvPr id="13" name="Text Placeholder 19"/>
          <p:cNvSpPr>
            <a:spLocks noGrp="1"/>
          </p:cNvSpPr>
          <p:nvPr>
            <p:ph type="body" sz="quarter" idx="14" hasCustomPrompt="1"/>
          </p:nvPr>
        </p:nvSpPr>
        <p:spPr>
          <a:xfrm>
            <a:off x="115889" y="3673929"/>
            <a:ext cx="5784169" cy="942125"/>
          </a:xfrm>
          <a:prstGeom prst="rect">
            <a:avLst/>
          </a:prstGeom>
        </p:spPr>
        <p:txBody>
          <a:bodyPr/>
          <a:lstStyle>
            <a:lvl1pPr marL="0" indent="0">
              <a:buNone/>
              <a:defRPr sz="1350">
                <a:latin typeface="Century Gothic"/>
                <a:cs typeface="Century Gothic"/>
              </a:defRPr>
            </a:lvl1pPr>
            <a:lvl2pPr marL="342900" indent="0">
              <a:buNone/>
              <a:defRPr/>
            </a:lvl2pPr>
            <a:lvl3pPr marL="685800" indent="0">
              <a:buNone/>
              <a:defRPr/>
            </a:lvl3pPr>
            <a:lvl4pPr marL="1028700" indent="0">
              <a:buNone/>
              <a:defRPr/>
            </a:lvl4pPr>
            <a:lvl5pPr marL="1371600" indent="0">
              <a:buNone/>
              <a:defRPr/>
            </a:lvl5pPr>
          </a:lstStyle>
          <a:p>
            <a:pPr lvl="0"/>
            <a:r>
              <a:rPr lang="en-US" dirty="0"/>
              <a:t>Presenter’s Name</a:t>
            </a:r>
            <a:br>
              <a:rPr lang="en-US" dirty="0"/>
            </a:br>
            <a:r>
              <a:rPr lang="en-US" dirty="0"/>
              <a:t>Presenter’s Title</a:t>
            </a:r>
            <a:br>
              <a:rPr lang="en-US" dirty="0"/>
            </a:br>
            <a:r>
              <a:rPr lang="en-US" dirty="0"/>
              <a:t>Presenter’s Department</a:t>
            </a:r>
          </a:p>
        </p:txBody>
      </p:sp>
      <p:sp>
        <p:nvSpPr>
          <p:cNvPr id="14" name="Text Placeholder 26"/>
          <p:cNvSpPr>
            <a:spLocks noGrp="1"/>
          </p:cNvSpPr>
          <p:nvPr>
            <p:ph type="body" sz="quarter" idx="15" hasCustomPrompt="1"/>
          </p:nvPr>
        </p:nvSpPr>
        <p:spPr>
          <a:xfrm>
            <a:off x="123825" y="2634343"/>
            <a:ext cx="5776232" cy="903515"/>
          </a:xfrm>
          <a:prstGeom prst="rect">
            <a:avLst/>
          </a:prstGeom>
        </p:spPr>
        <p:txBody>
          <a:bodyPr/>
          <a:lstStyle>
            <a:lvl1pPr marL="0" indent="0">
              <a:buNone/>
              <a:defRPr sz="1800" i="1" baseline="0">
                <a:latin typeface="Century Gothic"/>
                <a:cs typeface="Century Gothic"/>
              </a:defRPr>
            </a:lvl1pPr>
            <a:lvl2pPr marL="342900" indent="0">
              <a:buNone/>
              <a:defRPr/>
            </a:lvl2pPr>
            <a:lvl3pPr marL="685800" indent="0">
              <a:buNone/>
              <a:defRPr/>
            </a:lvl3pPr>
            <a:lvl4pPr marL="1028700" indent="0">
              <a:buNone/>
              <a:defRPr/>
            </a:lvl4pPr>
            <a:lvl5pPr marL="1371600" indent="0">
              <a:buNone/>
              <a:defRPr/>
            </a:lvl5pPr>
          </a:lstStyle>
          <a:p>
            <a:pPr lvl="0"/>
            <a:r>
              <a:rPr lang="en-US" dirty="0"/>
              <a:t>Subtitle Line 1</a:t>
            </a:r>
            <a:br>
              <a:rPr lang="en-US" dirty="0"/>
            </a:br>
            <a:r>
              <a:rPr lang="en-US" dirty="0"/>
              <a:t>Subtitle Line 2</a:t>
            </a:r>
          </a:p>
        </p:txBody>
      </p:sp>
      <p:pic>
        <p:nvPicPr>
          <p:cNvPr id="15" name="CoverSlide_Header_01.png" descr="/Users/jasonrodriguez/Projects/Power Points/FINAL Template/images/images/CoverSlide_Header_01.png"/>
          <p:cNvPicPr>
            <a:picLocks noChangeAspect="1"/>
          </p:cNvPicPr>
          <p:nvPr/>
        </p:nvPicPr>
        <p:blipFill>
          <a:blip r:embed="rId3" r:link="rId4">
            <a:extLst>
              <a:ext uri="{28A0092B-C50C-407E-A947-70E740481C1C}">
                <a14:useLocalDpi xmlns:a14="http://schemas.microsoft.com/office/drawing/2010/main" val="0"/>
              </a:ext>
            </a:extLst>
          </a:blip>
          <a:stretch>
            <a:fillRect/>
          </a:stretch>
        </p:blipFill>
        <p:spPr>
          <a:xfrm>
            <a:off x="0" y="0"/>
            <a:ext cx="9144000" cy="731520"/>
          </a:xfrm>
          <a:prstGeom prst="rect">
            <a:avLst/>
          </a:prstGeom>
        </p:spPr>
      </p:pic>
      <p:pic>
        <p:nvPicPr>
          <p:cNvPr id="16" name="Picture 15" descr="CoverSlide_Footer_03.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4704588"/>
            <a:ext cx="9144000" cy="438912"/>
          </a:xfrm>
          <a:prstGeom prst="rect">
            <a:avLst/>
          </a:prstGeom>
        </p:spPr>
      </p:pic>
      <p:pic>
        <p:nvPicPr>
          <p:cNvPr id="17" name="Picture 16" descr="Stevens-Official-PMSColor-R.eps"/>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5858" y="212272"/>
            <a:ext cx="1934029" cy="621653"/>
          </a:xfrm>
          <a:prstGeom prst="rect">
            <a:avLst/>
          </a:prstGeom>
        </p:spPr>
      </p:pic>
      <p:sp>
        <p:nvSpPr>
          <p:cNvPr id="19" name="Footer Placeholder 4"/>
          <p:cNvSpPr>
            <a:spLocks noGrp="1"/>
          </p:cNvSpPr>
          <p:nvPr>
            <p:ph type="ftr" sz="quarter" idx="16"/>
          </p:nvPr>
        </p:nvSpPr>
        <p:spPr>
          <a:xfrm>
            <a:off x="6047030" y="4890280"/>
            <a:ext cx="2938212" cy="150827"/>
          </a:xfrm>
        </p:spPr>
        <p:txBody>
          <a:bodyPr/>
          <a:lstStyle/>
          <a:p>
            <a:endParaRPr lang="en-US"/>
          </a:p>
        </p:txBody>
      </p:sp>
    </p:spTree>
    <p:extLst>
      <p:ext uri="{BB962C8B-B14F-4D97-AF65-F5344CB8AC3E}">
        <p14:creationId xmlns:p14="http://schemas.microsoft.com/office/powerpoint/2010/main" val="3240343227"/>
      </p:ext>
    </p:extLst>
  </p:cSld>
  <p:clrMapOvr>
    <a:masterClrMapping/>
  </p:clrMapOvr>
  <p:hf sldNum="0"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ioMed">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duotone>
              <a:schemeClr val="accent1">
                <a:shade val="45000"/>
                <a:satMod val="135000"/>
              </a:schemeClr>
              <a:prstClr val="white"/>
            </a:duotone>
            <a:extLst>
              <a:ext uri="{BEBA8EAE-BF5A-486C-A8C5-ECC9F3942E4B}">
                <a14:imgProps xmlns:a14="http://schemas.microsoft.com/office/drawing/2010/main">
                  <a14:imgLayer r:embed="rId3">
                    <a14:imgEffect>
                      <a14:saturation sat="200000"/>
                    </a14:imgEffect>
                  </a14:imgLayer>
                </a14:imgProps>
              </a:ex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10" name="PPT_Template_Header.png" descr="/Users/jasonrodriguez/Projects/Power Points/FINAL Template/images/images/PPT_Template_Header.png"/>
          <p:cNvPicPr>
            <a:picLocks noChangeAspect="1"/>
          </p:cNvPicPr>
          <p:nvPr userDrawn="1"/>
        </p:nvPicPr>
        <p:blipFill>
          <a:blip r:embed="rId4" r:link="rId5">
            <a:extLst>
              <a:ext uri="{28A0092B-C50C-407E-A947-70E740481C1C}">
                <a14:useLocalDpi xmlns:a14="http://schemas.microsoft.com/office/drawing/2010/main" val="0"/>
              </a:ext>
            </a:extLst>
          </a:blip>
          <a:stretch>
            <a:fillRect/>
          </a:stretch>
        </p:blipFill>
        <p:spPr>
          <a:xfrm>
            <a:off x="0" y="0"/>
            <a:ext cx="9144000" cy="731520"/>
          </a:xfrm>
          <a:prstGeom prst="rect">
            <a:avLst/>
          </a:prstGeom>
        </p:spPr>
      </p:pic>
      <p:pic>
        <p:nvPicPr>
          <p:cNvPr id="9" name="PPT_Template_Footer.png"/>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0" y="4704588"/>
            <a:ext cx="9144000" cy="438912"/>
          </a:xfrm>
          <a:prstGeom prst="rect">
            <a:avLst/>
          </a:prstGeom>
        </p:spPr>
      </p:pic>
      <p:sp>
        <p:nvSpPr>
          <p:cNvPr id="11" name="Title 1"/>
          <p:cNvSpPr>
            <a:spLocks noGrp="1"/>
          </p:cNvSpPr>
          <p:nvPr>
            <p:ph type="title" hasCustomPrompt="1"/>
          </p:nvPr>
        </p:nvSpPr>
        <p:spPr>
          <a:xfrm>
            <a:off x="227013" y="205979"/>
            <a:ext cx="7923694" cy="857250"/>
          </a:xfrm>
          <a:prstGeom prst="rect">
            <a:avLst/>
          </a:prstGeom>
        </p:spPr>
        <p:txBody>
          <a:bodyPr/>
          <a:lstStyle/>
          <a:p>
            <a:r>
              <a:rPr lang="en-US" dirty="0"/>
              <a:t>Insert Slide Title Line 1</a:t>
            </a:r>
            <a:br>
              <a:rPr lang="en-US" dirty="0"/>
            </a:br>
            <a:r>
              <a:rPr lang="en-US" dirty="0"/>
              <a:t>Insert Slide Title Line 2</a:t>
            </a:r>
          </a:p>
        </p:txBody>
      </p:sp>
      <p:sp>
        <p:nvSpPr>
          <p:cNvPr id="16" name="Text Placeholder 2"/>
          <p:cNvSpPr>
            <a:spLocks noGrp="1"/>
          </p:cNvSpPr>
          <p:nvPr>
            <p:ph type="body" sz="quarter" idx="12" hasCustomPrompt="1"/>
          </p:nvPr>
        </p:nvSpPr>
        <p:spPr>
          <a:xfrm>
            <a:off x="227013" y="1919150"/>
            <a:ext cx="5648950" cy="2651270"/>
          </a:xfrm>
          <a:prstGeom prst="rect">
            <a:avLst/>
          </a:prstGeom>
        </p:spPr>
        <p:txBody>
          <a:bodyPr vert="horz"/>
          <a:lstStyle>
            <a:lvl1pPr marL="214313" indent="-214313">
              <a:spcBef>
                <a:spcPts val="0"/>
              </a:spcBef>
              <a:spcAft>
                <a:spcPts val="900"/>
              </a:spcAft>
              <a:buFont typeface="Arial" panose="020B0604020202020204" pitchFamily="34" charset="0"/>
              <a:buChar char="•"/>
              <a:defRPr sz="1350"/>
            </a:lvl1pPr>
            <a:lvl2pPr marL="557213" indent="-214313">
              <a:spcBef>
                <a:spcPts val="0"/>
              </a:spcBef>
              <a:spcAft>
                <a:spcPts val="900"/>
              </a:spcAft>
              <a:buFont typeface="Arial"/>
              <a:buChar char="•"/>
              <a:defRPr sz="1200"/>
            </a:lvl2pPr>
            <a:lvl3pPr marL="857250" indent="-171450">
              <a:spcBef>
                <a:spcPts val="0"/>
              </a:spcBef>
              <a:spcAft>
                <a:spcPts val="900"/>
              </a:spcAft>
              <a:buFont typeface="Arial"/>
              <a:buChar char="•"/>
              <a:defRPr sz="1050" baseline="0"/>
            </a:lvl3pPr>
            <a:lvl4pPr marL="1243013" indent="-214313">
              <a:spcBef>
                <a:spcPts val="0"/>
              </a:spcBef>
              <a:spcAft>
                <a:spcPts val="900"/>
              </a:spcAft>
              <a:buFont typeface="Arial"/>
              <a:buChar char="•"/>
              <a:defRPr sz="900" baseline="0"/>
            </a:lvl4pPr>
            <a:lvl5pPr marL="1543050" indent="-171450">
              <a:spcBef>
                <a:spcPts val="0"/>
              </a:spcBef>
              <a:spcAft>
                <a:spcPts val="900"/>
              </a:spcAft>
              <a:buFont typeface="Arial"/>
              <a:buChar char="•"/>
              <a:defRPr sz="750"/>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 Placeholder 4"/>
          <p:cNvSpPr>
            <a:spLocks noGrp="1"/>
          </p:cNvSpPr>
          <p:nvPr>
            <p:ph type="body" sz="quarter" idx="13" hasCustomPrompt="1"/>
          </p:nvPr>
        </p:nvSpPr>
        <p:spPr>
          <a:xfrm>
            <a:off x="227013" y="1189366"/>
            <a:ext cx="8691562" cy="603647"/>
          </a:xfrm>
          <a:prstGeom prst="rect">
            <a:avLst/>
          </a:prstGeom>
        </p:spPr>
        <p:txBody>
          <a:bodyPr vert="horz" anchor="ctr"/>
          <a:lstStyle>
            <a:lvl1pPr marL="0" indent="0">
              <a:buNone/>
              <a:defRPr sz="1800"/>
            </a:lvl1pPr>
            <a:lvl3pPr marL="685800" indent="0">
              <a:buNone/>
              <a:defRPr sz="2025"/>
            </a:lvl3pPr>
            <a:lvl4pPr marL="1028700" indent="0">
              <a:buNone/>
              <a:defRPr sz="2025"/>
            </a:lvl4pPr>
            <a:lvl5pPr marL="1371600" indent="0">
              <a:buNone/>
              <a:defRPr sz="2025"/>
            </a:lvl5pPr>
          </a:lstStyle>
          <a:p>
            <a:r>
              <a:rPr lang="en-US" dirty="0"/>
              <a:t>Insert Subhead Line 1</a:t>
            </a:r>
            <a:br>
              <a:rPr lang="en-US" dirty="0"/>
            </a:br>
            <a:r>
              <a:rPr lang="en-US" dirty="0"/>
              <a:t>Insert Subhead Line 2</a:t>
            </a:r>
          </a:p>
        </p:txBody>
      </p:sp>
      <p:sp>
        <p:nvSpPr>
          <p:cNvPr id="12" name="Slide Number Placeholder 1"/>
          <p:cNvSpPr>
            <a:spLocks noGrp="1"/>
          </p:cNvSpPr>
          <p:nvPr>
            <p:ph type="sldNum" sz="quarter" idx="4"/>
          </p:nvPr>
        </p:nvSpPr>
        <p:spPr>
          <a:xfrm>
            <a:off x="8708570" y="4897387"/>
            <a:ext cx="370115" cy="164471"/>
          </a:xfrm>
          <a:prstGeom prst="rect">
            <a:avLst/>
          </a:prstGeom>
        </p:spPr>
        <p:txBody>
          <a:bodyPr vert="horz" lIns="91440" tIns="45720" rIns="91440" bIns="45720" rtlCol="0" anchor="ctr"/>
          <a:lstStyle>
            <a:lvl1pPr algn="l">
              <a:defRPr sz="750">
                <a:solidFill>
                  <a:schemeClr val="tx1">
                    <a:tint val="75000"/>
                  </a:schemeClr>
                </a:solidFill>
                <a:latin typeface="Century Gothic"/>
                <a:cs typeface="Century Gothic"/>
              </a:defRPr>
            </a:lvl1pPr>
          </a:lstStyle>
          <a:p>
            <a:fld id="{F6F79CA1-B382-4F43-AD32-0B0E11510FDC}" type="slidenum">
              <a:rPr lang="en-US" smtClean="0"/>
              <a:pPr/>
              <a:t>‹#›</a:t>
            </a:fld>
            <a:endParaRPr lang="en-US"/>
          </a:p>
        </p:txBody>
      </p:sp>
    </p:spTree>
    <p:extLst>
      <p:ext uri="{BB962C8B-B14F-4D97-AF65-F5344CB8AC3E}">
        <p14:creationId xmlns:p14="http://schemas.microsoft.com/office/powerpoint/2010/main" val="283679907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Finance">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duotone>
              <a:schemeClr val="accent1">
                <a:shade val="45000"/>
                <a:satMod val="135000"/>
              </a:schemeClr>
              <a:prstClr val="white"/>
            </a:duotone>
            <a:extLst>
              <a:ext uri="{BEBA8EAE-BF5A-486C-A8C5-ECC9F3942E4B}">
                <a14:imgProps xmlns:a14="http://schemas.microsoft.com/office/drawing/2010/main">
                  <a14:imgLayer r:embed="rId3">
                    <a14:imgEffect>
                      <a14:saturation sat="200000"/>
                    </a14:imgEffect>
                  </a14:imgLayer>
                </a14:imgProps>
              </a:ex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10" name="PPT_Template_Header.png" descr="/Users/jasonrodriguez/Projects/Power Points/FINAL Template/images/images/PPT_Template_Header.png"/>
          <p:cNvPicPr>
            <a:picLocks noChangeAspect="1"/>
          </p:cNvPicPr>
          <p:nvPr userDrawn="1"/>
        </p:nvPicPr>
        <p:blipFill>
          <a:blip r:embed="rId4" r:link="rId5">
            <a:extLst>
              <a:ext uri="{28A0092B-C50C-407E-A947-70E740481C1C}">
                <a14:useLocalDpi xmlns:a14="http://schemas.microsoft.com/office/drawing/2010/main" val="0"/>
              </a:ext>
            </a:extLst>
          </a:blip>
          <a:stretch>
            <a:fillRect/>
          </a:stretch>
        </p:blipFill>
        <p:spPr>
          <a:xfrm>
            <a:off x="0" y="0"/>
            <a:ext cx="9144000" cy="731520"/>
          </a:xfrm>
          <a:prstGeom prst="rect">
            <a:avLst/>
          </a:prstGeom>
        </p:spPr>
      </p:pic>
      <p:pic>
        <p:nvPicPr>
          <p:cNvPr id="9" name="PPT_Template_Footer.png"/>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0" y="4704588"/>
            <a:ext cx="9144000" cy="438912"/>
          </a:xfrm>
          <a:prstGeom prst="rect">
            <a:avLst/>
          </a:prstGeom>
        </p:spPr>
      </p:pic>
      <p:sp>
        <p:nvSpPr>
          <p:cNvPr id="11" name="Title 1"/>
          <p:cNvSpPr>
            <a:spLocks noGrp="1"/>
          </p:cNvSpPr>
          <p:nvPr>
            <p:ph type="title" hasCustomPrompt="1"/>
          </p:nvPr>
        </p:nvSpPr>
        <p:spPr>
          <a:xfrm>
            <a:off x="227013" y="205979"/>
            <a:ext cx="7923694" cy="857250"/>
          </a:xfrm>
          <a:prstGeom prst="rect">
            <a:avLst/>
          </a:prstGeom>
        </p:spPr>
        <p:txBody>
          <a:bodyPr/>
          <a:lstStyle/>
          <a:p>
            <a:r>
              <a:rPr lang="en-US" dirty="0"/>
              <a:t>Insert Slide Title Line 1</a:t>
            </a:r>
            <a:br>
              <a:rPr lang="en-US" dirty="0"/>
            </a:br>
            <a:r>
              <a:rPr lang="en-US" dirty="0"/>
              <a:t>Insert Slide Title Line 2</a:t>
            </a:r>
          </a:p>
        </p:txBody>
      </p:sp>
      <p:sp>
        <p:nvSpPr>
          <p:cNvPr id="16" name="Text Placeholder 2"/>
          <p:cNvSpPr>
            <a:spLocks noGrp="1"/>
          </p:cNvSpPr>
          <p:nvPr>
            <p:ph type="body" sz="quarter" idx="12" hasCustomPrompt="1"/>
          </p:nvPr>
        </p:nvSpPr>
        <p:spPr>
          <a:xfrm>
            <a:off x="227013" y="1919150"/>
            <a:ext cx="5648950" cy="2651270"/>
          </a:xfrm>
          <a:prstGeom prst="rect">
            <a:avLst/>
          </a:prstGeom>
        </p:spPr>
        <p:txBody>
          <a:bodyPr vert="horz"/>
          <a:lstStyle>
            <a:lvl1pPr marL="214313" indent="-214313">
              <a:spcBef>
                <a:spcPts val="0"/>
              </a:spcBef>
              <a:spcAft>
                <a:spcPts val="900"/>
              </a:spcAft>
              <a:buFont typeface="Arial" panose="020B0604020202020204" pitchFamily="34" charset="0"/>
              <a:buChar char="•"/>
              <a:defRPr sz="1350"/>
            </a:lvl1pPr>
            <a:lvl2pPr marL="557213" indent="-214313">
              <a:spcBef>
                <a:spcPts val="0"/>
              </a:spcBef>
              <a:spcAft>
                <a:spcPts val="900"/>
              </a:spcAft>
              <a:buFont typeface="Arial"/>
              <a:buChar char="•"/>
              <a:defRPr sz="1200"/>
            </a:lvl2pPr>
            <a:lvl3pPr marL="857250" indent="-171450">
              <a:spcBef>
                <a:spcPts val="0"/>
              </a:spcBef>
              <a:spcAft>
                <a:spcPts val="900"/>
              </a:spcAft>
              <a:buFont typeface="Arial"/>
              <a:buChar char="•"/>
              <a:defRPr sz="1050" baseline="0"/>
            </a:lvl3pPr>
            <a:lvl4pPr marL="1243013" indent="-214313">
              <a:spcBef>
                <a:spcPts val="0"/>
              </a:spcBef>
              <a:spcAft>
                <a:spcPts val="900"/>
              </a:spcAft>
              <a:buFont typeface="Arial"/>
              <a:buChar char="•"/>
              <a:defRPr sz="900" baseline="0"/>
            </a:lvl4pPr>
            <a:lvl5pPr marL="1543050" indent="-171450">
              <a:spcBef>
                <a:spcPts val="0"/>
              </a:spcBef>
              <a:spcAft>
                <a:spcPts val="900"/>
              </a:spcAft>
              <a:buFont typeface="Arial"/>
              <a:buChar char="•"/>
              <a:defRPr sz="750"/>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 Placeholder 4"/>
          <p:cNvSpPr>
            <a:spLocks noGrp="1"/>
          </p:cNvSpPr>
          <p:nvPr>
            <p:ph type="body" sz="quarter" idx="13" hasCustomPrompt="1"/>
          </p:nvPr>
        </p:nvSpPr>
        <p:spPr>
          <a:xfrm>
            <a:off x="227013" y="1189366"/>
            <a:ext cx="8691562" cy="603647"/>
          </a:xfrm>
          <a:prstGeom prst="rect">
            <a:avLst/>
          </a:prstGeom>
        </p:spPr>
        <p:txBody>
          <a:bodyPr vert="horz" anchor="ctr"/>
          <a:lstStyle>
            <a:lvl1pPr marL="0" indent="0">
              <a:buNone/>
              <a:defRPr sz="1800"/>
            </a:lvl1pPr>
            <a:lvl3pPr marL="685800" indent="0">
              <a:buNone/>
              <a:defRPr sz="2025"/>
            </a:lvl3pPr>
            <a:lvl4pPr marL="1028700" indent="0">
              <a:buNone/>
              <a:defRPr sz="2025"/>
            </a:lvl4pPr>
            <a:lvl5pPr marL="1371600" indent="0">
              <a:buNone/>
              <a:defRPr sz="2025"/>
            </a:lvl5pPr>
          </a:lstStyle>
          <a:p>
            <a:r>
              <a:rPr lang="en-US" dirty="0"/>
              <a:t>Insert Subhead Line 1</a:t>
            </a:r>
            <a:br>
              <a:rPr lang="en-US" dirty="0"/>
            </a:br>
            <a:r>
              <a:rPr lang="en-US" dirty="0"/>
              <a:t>Insert Subhead Line 2</a:t>
            </a:r>
          </a:p>
        </p:txBody>
      </p:sp>
      <p:sp>
        <p:nvSpPr>
          <p:cNvPr id="12" name="Slide Number Placeholder 1"/>
          <p:cNvSpPr>
            <a:spLocks noGrp="1"/>
          </p:cNvSpPr>
          <p:nvPr>
            <p:ph type="sldNum" sz="quarter" idx="4"/>
          </p:nvPr>
        </p:nvSpPr>
        <p:spPr>
          <a:xfrm>
            <a:off x="8708570" y="4897387"/>
            <a:ext cx="370115" cy="164471"/>
          </a:xfrm>
          <a:prstGeom prst="rect">
            <a:avLst/>
          </a:prstGeom>
        </p:spPr>
        <p:txBody>
          <a:bodyPr vert="horz" lIns="91440" tIns="45720" rIns="91440" bIns="45720" rtlCol="0" anchor="ctr"/>
          <a:lstStyle>
            <a:lvl1pPr algn="l">
              <a:defRPr sz="750">
                <a:solidFill>
                  <a:schemeClr val="tx1">
                    <a:tint val="75000"/>
                  </a:schemeClr>
                </a:solidFill>
                <a:latin typeface="Century Gothic"/>
                <a:cs typeface="Century Gothic"/>
              </a:defRPr>
            </a:lvl1pPr>
          </a:lstStyle>
          <a:p>
            <a:fld id="{F6F79CA1-B382-4F43-AD32-0B0E11510FDC}" type="slidenum">
              <a:rPr lang="en-US" smtClean="0"/>
              <a:pPr/>
              <a:t>‹#›</a:t>
            </a:fld>
            <a:endParaRPr lang="en-US"/>
          </a:p>
        </p:txBody>
      </p:sp>
    </p:spTree>
    <p:extLst>
      <p:ext uri="{BB962C8B-B14F-4D97-AF65-F5344CB8AC3E}">
        <p14:creationId xmlns:p14="http://schemas.microsoft.com/office/powerpoint/2010/main" val="354326505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ata">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duotone>
              <a:schemeClr val="accent1">
                <a:shade val="45000"/>
                <a:satMod val="135000"/>
              </a:schemeClr>
              <a:prstClr val="white"/>
            </a:duotone>
            <a:extLst>
              <a:ext uri="{BEBA8EAE-BF5A-486C-A8C5-ECC9F3942E4B}">
                <a14:imgProps xmlns:a14="http://schemas.microsoft.com/office/drawing/2010/main">
                  <a14:imgLayer r:embed="rId3">
                    <a14:imgEffect>
                      <a14:saturation sat="300000"/>
                    </a14:imgEffect>
                  </a14:imgLayer>
                </a14:imgProps>
              </a:ex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10" name="PPT_Template_Header.png" descr="/Users/jasonrodriguez/Projects/Power Points/FINAL Template/images/images/PPT_Template_Header.png"/>
          <p:cNvPicPr>
            <a:picLocks noChangeAspect="1"/>
          </p:cNvPicPr>
          <p:nvPr userDrawn="1"/>
        </p:nvPicPr>
        <p:blipFill>
          <a:blip r:embed="rId4" r:link="rId5">
            <a:extLst>
              <a:ext uri="{28A0092B-C50C-407E-A947-70E740481C1C}">
                <a14:useLocalDpi xmlns:a14="http://schemas.microsoft.com/office/drawing/2010/main" val="0"/>
              </a:ext>
            </a:extLst>
          </a:blip>
          <a:stretch>
            <a:fillRect/>
          </a:stretch>
        </p:blipFill>
        <p:spPr>
          <a:xfrm>
            <a:off x="0" y="0"/>
            <a:ext cx="9144000" cy="731520"/>
          </a:xfrm>
          <a:prstGeom prst="rect">
            <a:avLst/>
          </a:prstGeom>
        </p:spPr>
      </p:pic>
      <p:pic>
        <p:nvPicPr>
          <p:cNvPr id="9" name="PPT_Template_Footer.png"/>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0" y="4704588"/>
            <a:ext cx="9144000" cy="438912"/>
          </a:xfrm>
          <a:prstGeom prst="rect">
            <a:avLst/>
          </a:prstGeom>
        </p:spPr>
      </p:pic>
      <p:sp>
        <p:nvSpPr>
          <p:cNvPr id="17" name="Title 1"/>
          <p:cNvSpPr>
            <a:spLocks noGrp="1"/>
          </p:cNvSpPr>
          <p:nvPr>
            <p:ph type="title" hasCustomPrompt="1"/>
          </p:nvPr>
        </p:nvSpPr>
        <p:spPr>
          <a:xfrm>
            <a:off x="227013" y="205979"/>
            <a:ext cx="7923694" cy="857250"/>
          </a:xfrm>
          <a:prstGeom prst="rect">
            <a:avLst/>
          </a:prstGeom>
        </p:spPr>
        <p:txBody>
          <a:bodyPr/>
          <a:lstStyle/>
          <a:p>
            <a:r>
              <a:rPr lang="en-US" dirty="0"/>
              <a:t>Insert Slide Title Line 1</a:t>
            </a:r>
            <a:br>
              <a:rPr lang="en-US" dirty="0"/>
            </a:br>
            <a:r>
              <a:rPr lang="en-US" dirty="0"/>
              <a:t>Insert Slide Title Line 2</a:t>
            </a:r>
          </a:p>
        </p:txBody>
      </p:sp>
      <p:sp>
        <p:nvSpPr>
          <p:cNvPr id="19" name="Text Placeholder 2"/>
          <p:cNvSpPr>
            <a:spLocks noGrp="1"/>
          </p:cNvSpPr>
          <p:nvPr>
            <p:ph type="body" sz="quarter" idx="12" hasCustomPrompt="1"/>
          </p:nvPr>
        </p:nvSpPr>
        <p:spPr>
          <a:xfrm>
            <a:off x="227013" y="1919150"/>
            <a:ext cx="5648950" cy="2651270"/>
          </a:xfrm>
          <a:prstGeom prst="rect">
            <a:avLst/>
          </a:prstGeom>
        </p:spPr>
        <p:txBody>
          <a:bodyPr vert="horz"/>
          <a:lstStyle>
            <a:lvl1pPr marL="214313" indent="-214313">
              <a:spcBef>
                <a:spcPts val="0"/>
              </a:spcBef>
              <a:spcAft>
                <a:spcPts val="900"/>
              </a:spcAft>
              <a:buFont typeface="Arial" panose="020B0604020202020204" pitchFamily="34" charset="0"/>
              <a:buChar char="•"/>
              <a:defRPr sz="1350"/>
            </a:lvl1pPr>
            <a:lvl2pPr marL="557213" indent="-214313">
              <a:spcBef>
                <a:spcPts val="0"/>
              </a:spcBef>
              <a:spcAft>
                <a:spcPts val="900"/>
              </a:spcAft>
              <a:buFont typeface="Arial"/>
              <a:buChar char="•"/>
              <a:defRPr sz="1200"/>
            </a:lvl2pPr>
            <a:lvl3pPr marL="857250" indent="-171450">
              <a:spcBef>
                <a:spcPts val="0"/>
              </a:spcBef>
              <a:spcAft>
                <a:spcPts val="900"/>
              </a:spcAft>
              <a:buFont typeface="Arial"/>
              <a:buChar char="•"/>
              <a:defRPr sz="1050" baseline="0"/>
            </a:lvl3pPr>
            <a:lvl4pPr marL="1243013" indent="-214313">
              <a:spcBef>
                <a:spcPts val="0"/>
              </a:spcBef>
              <a:spcAft>
                <a:spcPts val="900"/>
              </a:spcAft>
              <a:buFont typeface="Arial"/>
              <a:buChar char="•"/>
              <a:defRPr sz="900" baseline="0"/>
            </a:lvl4pPr>
            <a:lvl5pPr marL="1543050" indent="-171450">
              <a:spcBef>
                <a:spcPts val="0"/>
              </a:spcBef>
              <a:spcAft>
                <a:spcPts val="900"/>
              </a:spcAft>
              <a:buFont typeface="Arial"/>
              <a:buChar char="•"/>
              <a:defRPr sz="750"/>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Text Placeholder 4"/>
          <p:cNvSpPr>
            <a:spLocks noGrp="1"/>
          </p:cNvSpPr>
          <p:nvPr>
            <p:ph type="body" sz="quarter" idx="13" hasCustomPrompt="1"/>
          </p:nvPr>
        </p:nvSpPr>
        <p:spPr>
          <a:xfrm>
            <a:off x="227013" y="1189366"/>
            <a:ext cx="8691562" cy="603647"/>
          </a:xfrm>
          <a:prstGeom prst="rect">
            <a:avLst/>
          </a:prstGeom>
        </p:spPr>
        <p:txBody>
          <a:bodyPr vert="horz" anchor="ctr"/>
          <a:lstStyle>
            <a:lvl1pPr marL="0" indent="0">
              <a:buNone/>
              <a:defRPr sz="1800"/>
            </a:lvl1pPr>
            <a:lvl3pPr marL="685800" indent="0">
              <a:buNone/>
              <a:defRPr sz="2025"/>
            </a:lvl3pPr>
            <a:lvl4pPr marL="1028700" indent="0">
              <a:buNone/>
              <a:defRPr sz="2025"/>
            </a:lvl4pPr>
            <a:lvl5pPr marL="1371600" indent="0">
              <a:buNone/>
              <a:defRPr sz="2025"/>
            </a:lvl5pPr>
          </a:lstStyle>
          <a:p>
            <a:r>
              <a:rPr lang="en-US" dirty="0"/>
              <a:t>Insert Subhead Line 1</a:t>
            </a:r>
            <a:br>
              <a:rPr lang="en-US" dirty="0"/>
            </a:br>
            <a:r>
              <a:rPr lang="en-US" dirty="0"/>
              <a:t>Insert Subhead Line 2</a:t>
            </a:r>
          </a:p>
        </p:txBody>
      </p:sp>
      <p:sp>
        <p:nvSpPr>
          <p:cNvPr id="11" name="Slide Number Placeholder 1"/>
          <p:cNvSpPr>
            <a:spLocks noGrp="1"/>
          </p:cNvSpPr>
          <p:nvPr>
            <p:ph type="sldNum" sz="quarter" idx="4"/>
          </p:nvPr>
        </p:nvSpPr>
        <p:spPr>
          <a:xfrm>
            <a:off x="8708570" y="4897387"/>
            <a:ext cx="370115" cy="164471"/>
          </a:xfrm>
          <a:prstGeom prst="rect">
            <a:avLst/>
          </a:prstGeom>
        </p:spPr>
        <p:txBody>
          <a:bodyPr vert="horz" lIns="91440" tIns="45720" rIns="91440" bIns="45720" rtlCol="0" anchor="ctr"/>
          <a:lstStyle>
            <a:lvl1pPr algn="l">
              <a:defRPr sz="750">
                <a:solidFill>
                  <a:schemeClr val="tx1">
                    <a:tint val="75000"/>
                  </a:schemeClr>
                </a:solidFill>
                <a:latin typeface="Century Gothic"/>
                <a:cs typeface="Century Gothic"/>
              </a:defRPr>
            </a:lvl1pPr>
          </a:lstStyle>
          <a:p>
            <a:fld id="{F6F79CA1-B382-4F43-AD32-0B0E11510FDC}" type="slidenum">
              <a:rPr lang="en-US" smtClean="0"/>
              <a:pPr/>
              <a:t>‹#›</a:t>
            </a:fld>
            <a:endParaRPr lang="en-US"/>
          </a:p>
        </p:txBody>
      </p:sp>
    </p:spTree>
    <p:extLst>
      <p:ext uri="{BB962C8B-B14F-4D97-AF65-F5344CB8AC3E}">
        <p14:creationId xmlns:p14="http://schemas.microsoft.com/office/powerpoint/2010/main" val="46240610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Gears">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duotone>
              <a:schemeClr val="accent1">
                <a:shade val="45000"/>
                <a:satMod val="135000"/>
              </a:schemeClr>
              <a:prstClr val="white"/>
            </a:duotone>
            <a:extLst>
              <a:ext uri="{BEBA8EAE-BF5A-486C-A8C5-ECC9F3942E4B}">
                <a14:imgProps xmlns:a14="http://schemas.microsoft.com/office/drawing/2010/main">
                  <a14:imgLayer r:embed="rId3">
                    <a14:imgEffect>
                      <a14:saturation sat="200000"/>
                    </a14:imgEffect>
                  </a14:imgLayer>
                </a14:imgProps>
              </a:ex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10" name="PPT_Template_Header.png" descr="/Users/jasonrodriguez/Projects/Power Points/FINAL Template/images/images/PPT_Template_Header.png"/>
          <p:cNvPicPr>
            <a:picLocks noChangeAspect="1"/>
          </p:cNvPicPr>
          <p:nvPr userDrawn="1"/>
        </p:nvPicPr>
        <p:blipFill>
          <a:blip r:embed="rId4" r:link="rId5">
            <a:extLst>
              <a:ext uri="{28A0092B-C50C-407E-A947-70E740481C1C}">
                <a14:useLocalDpi xmlns:a14="http://schemas.microsoft.com/office/drawing/2010/main" val="0"/>
              </a:ext>
            </a:extLst>
          </a:blip>
          <a:stretch>
            <a:fillRect/>
          </a:stretch>
        </p:blipFill>
        <p:spPr>
          <a:xfrm>
            <a:off x="0" y="0"/>
            <a:ext cx="9144000" cy="731520"/>
          </a:xfrm>
          <a:prstGeom prst="rect">
            <a:avLst/>
          </a:prstGeom>
        </p:spPr>
      </p:pic>
      <p:pic>
        <p:nvPicPr>
          <p:cNvPr id="9" name="PPT_Template_Footer.png"/>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0" y="4704588"/>
            <a:ext cx="9144000" cy="438912"/>
          </a:xfrm>
          <a:prstGeom prst="rect">
            <a:avLst/>
          </a:prstGeom>
        </p:spPr>
      </p:pic>
      <p:sp>
        <p:nvSpPr>
          <p:cNvPr id="11" name="Title 1"/>
          <p:cNvSpPr>
            <a:spLocks noGrp="1"/>
          </p:cNvSpPr>
          <p:nvPr>
            <p:ph type="title" hasCustomPrompt="1"/>
          </p:nvPr>
        </p:nvSpPr>
        <p:spPr>
          <a:xfrm>
            <a:off x="227013" y="205979"/>
            <a:ext cx="7923694" cy="857250"/>
          </a:xfrm>
          <a:prstGeom prst="rect">
            <a:avLst/>
          </a:prstGeom>
        </p:spPr>
        <p:txBody>
          <a:bodyPr/>
          <a:lstStyle>
            <a:lvl1pPr>
              <a:defRPr/>
            </a:lvl1pPr>
          </a:lstStyle>
          <a:p>
            <a:r>
              <a:rPr lang="en-US" dirty="0"/>
              <a:t>Insert Slide Title Line 1</a:t>
            </a:r>
            <a:br>
              <a:rPr lang="en-US" dirty="0"/>
            </a:br>
            <a:r>
              <a:rPr lang="en-US" dirty="0"/>
              <a:t>Insert Slide Title Line 2</a:t>
            </a:r>
          </a:p>
        </p:txBody>
      </p:sp>
      <p:sp>
        <p:nvSpPr>
          <p:cNvPr id="16" name="Text Placeholder 2"/>
          <p:cNvSpPr>
            <a:spLocks noGrp="1"/>
          </p:cNvSpPr>
          <p:nvPr>
            <p:ph type="body" sz="quarter" idx="12" hasCustomPrompt="1"/>
          </p:nvPr>
        </p:nvSpPr>
        <p:spPr>
          <a:xfrm>
            <a:off x="227013" y="1919150"/>
            <a:ext cx="5648950" cy="2651270"/>
          </a:xfrm>
          <a:prstGeom prst="rect">
            <a:avLst/>
          </a:prstGeom>
        </p:spPr>
        <p:txBody>
          <a:bodyPr vert="horz"/>
          <a:lstStyle>
            <a:lvl1pPr marL="214313" indent="-214313">
              <a:spcBef>
                <a:spcPts val="0"/>
              </a:spcBef>
              <a:spcAft>
                <a:spcPts val="900"/>
              </a:spcAft>
              <a:buFont typeface="Arial" panose="020B0604020202020204" pitchFamily="34" charset="0"/>
              <a:buChar char="•"/>
              <a:defRPr sz="1350"/>
            </a:lvl1pPr>
            <a:lvl2pPr marL="557213" indent="-214313">
              <a:spcBef>
                <a:spcPts val="0"/>
              </a:spcBef>
              <a:spcAft>
                <a:spcPts val="900"/>
              </a:spcAft>
              <a:buFont typeface="Arial"/>
              <a:buChar char="•"/>
              <a:defRPr sz="1200"/>
            </a:lvl2pPr>
            <a:lvl3pPr marL="857250" indent="-171450">
              <a:spcBef>
                <a:spcPts val="0"/>
              </a:spcBef>
              <a:spcAft>
                <a:spcPts val="900"/>
              </a:spcAft>
              <a:buFont typeface="Arial"/>
              <a:buChar char="•"/>
              <a:defRPr sz="1050" baseline="0"/>
            </a:lvl3pPr>
            <a:lvl4pPr marL="1243013" indent="-214313">
              <a:spcBef>
                <a:spcPts val="0"/>
              </a:spcBef>
              <a:spcAft>
                <a:spcPts val="900"/>
              </a:spcAft>
              <a:buFont typeface="Arial"/>
              <a:buChar char="•"/>
              <a:defRPr sz="900" baseline="0"/>
            </a:lvl4pPr>
            <a:lvl5pPr marL="1543050" indent="-171450">
              <a:spcBef>
                <a:spcPts val="0"/>
              </a:spcBef>
              <a:spcAft>
                <a:spcPts val="900"/>
              </a:spcAft>
              <a:buFont typeface="Arial"/>
              <a:buChar char="•"/>
              <a:defRPr sz="750"/>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 Placeholder 4"/>
          <p:cNvSpPr>
            <a:spLocks noGrp="1"/>
          </p:cNvSpPr>
          <p:nvPr>
            <p:ph type="body" sz="quarter" idx="13" hasCustomPrompt="1"/>
          </p:nvPr>
        </p:nvSpPr>
        <p:spPr>
          <a:xfrm>
            <a:off x="227013" y="1189366"/>
            <a:ext cx="8691562" cy="603647"/>
          </a:xfrm>
          <a:prstGeom prst="rect">
            <a:avLst/>
          </a:prstGeom>
        </p:spPr>
        <p:txBody>
          <a:bodyPr vert="horz" anchor="ctr"/>
          <a:lstStyle>
            <a:lvl1pPr marL="0" indent="0">
              <a:buNone/>
              <a:defRPr sz="1800"/>
            </a:lvl1pPr>
            <a:lvl3pPr marL="685800" indent="0">
              <a:buNone/>
              <a:defRPr sz="2025"/>
            </a:lvl3pPr>
            <a:lvl4pPr marL="1028700" indent="0">
              <a:buNone/>
              <a:defRPr sz="2025"/>
            </a:lvl4pPr>
            <a:lvl5pPr marL="1371600" indent="0">
              <a:buNone/>
              <a:defRPr sz="2025"/>
            </a:lvl5pPr>
          </a:lstStyle>
          <a:p>
            <a:r>
              <a:rPr lang="en-US" dirty="0"/>
              <a:t>Insert Subhead Line 1</a:t>
            </a:r>
            <a:br>
              <a:rPr lang="en-US" dirty="0"/>
            </a:br>
            <a:r>
              <a:rPr lang="en-US" dirty="0"/>
              <a:t>Insert Subhead Line 2</a:t>
            </a:r>
          </a:p>
        </p:txBody>
      </p:sp>
      <p:sp>
        <p:nvSpPr>
          <p:cNvPr id="12" name="Slide Number Placeholder 1"/>
          <p:cNvSpPr>
            <a:spLocks noGrp="1"/>
          </p:cNvSpPr>
          <p:nvPr>
            <p:ph type="sldNum" sz="quarter" idx="4"/>
          </p:nvPr>
        </p:nvSpPr>
        <p:spPr>
          <a:xfrm>
            <a:off x="8708570" y="4897387"/>
            <a:ext cx="370115" cy="164471"/>
          </a:xfrm>
          <a:prstGeom prst="rect">
            <a:avLst/>
          </a:prstGeom>
        </p:spPr>
        <p:txBody>
          <a:bodyPr vert="horz" lIns="91440" tIns="45720" rIns="91440" bIns="45720" rtlCol="0" anchor="ctr"/>
          <a:lstStyle>
            <a:lvl1pPr algn="l">
              <a:defRPr sz="750">
                <a:solidFill>
                  <a:schemeClr val="tx1">
                    <a:tint val="75000"/>
                  </a:schemeClr>
                </a:solidFill>
                <a:latin typeface="Century Gothic"/>
                <a:cs typeface="Century Gothic"/>
              </a:defRPr>
            </a:lvl1pPr>
          </a:lstStyle>
          <a:p>
            <a:fld id="{F6F79CA1-B382-4F43-AD32-0B0E11510FDC}" type="slidenum">
              <a:rPr lang="en-US" smtClean="0"/>
              <a:pPr/>
              <a:t>‹#›</a:t>
            </a:fld>
            <a:endParaRPr lang="en-US"/>
          </a:p>
        </p:txBody>
      </p:sp>
    </p:spTree>
    <p:extLst>
      <p:ext uri="{BB962C8B-B14F-4D97-AF65-F5344CB8AC3E}">
        <p14:creationId xmlns:p14="http://schemas.microsoft.com/office/powerpoint/2010/main" val="40497246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Slide Number Placeholder 1"/>
          <p:cNvSpPr>
            <a:spLocks noGrp="1"/>
          </p:cNvSpPr>
          <p:nvPr>
            <p:ph type="sldNum" sz="quarter" idx="4"/>
          </p:nvPr>
        </p:nvSpPr>
        <p:spPr>
          <a:xfrm>
            <a:off x="8708570" y="4897387"/>
            <a:ext cx="370115" cy="164471"/>
          </a:xfrm>
          <a:prstGeom prst="rect">
            <a:avLst/>
          </a:prstGeom>
        </p:spPr>
        <p:txBody>
          <a:bodyPr vert="horz" lIns="91440" tIns="45720" rIns="91440" bIns="45720" rtlCol="0" anchor="ctr"/>
          <a:lstStyle>
            <a:lvl1pPr algn="l">
              <a:defRPr sz="750">
                <a:solidFill>
                  <a:schemeClr val="tx1">
                    <a:tint val="75000"/>
                  </a:schemeClr>
                </a:solidFill>
                <a:latin typeface="Century Gothic"/>
                <a:cs typeface="Century Gothic"/>
              </a:defRPr>
            </a:lvl1pPr>
          </a:lstStyle>
          <a:p>
            <a:fld id="{F6F79CA1-B382-4F43-AD32-0B0E11510FDC}" type="slidenum">
              <a:rPr lang="en-US" smtClean="0"/>
              <a:pPr/>
              <a:t>‹#›</a:t>
            </a:fld>
            <a:endParaRPr lang="en-US"/>
          </a:p>
        </p:txBody>
      </p:sp>
    </p:spTree>
    <p:extLst>
      <p:ext uri="{BB962C8B-B14F-4D97-AF65-F5344CB8AC3E}">
        <p14:creationId xmlns:p14="http://schemas.microsoft.com/office/powerpoint/2010/main" val="374585729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pic>
        <p:nvPicPr>
          <p:cNvPr id="4" name="PPT_Template_Footer.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704588"/>
            <a:ext cx="9144000" cy="438912"/>
          </a:xfrm>
          <a:prstGeom prst="rect">
            <a:avLst/>
          </a:prstGeom>
        </p:spPr>
      </p:pic>
      <p:pic>
        <p:nvPicPr>
          <p:cNvPr id="5" name="PPT_Template_Header.png" descr="/Users/jasonrodriguez/Projects/Power Points/FINAL Template/images/images/PPT_Template_Header.png"/>
          <p:cNvPicPr>
            <a:picLocks noChangeAspect="1"/>
          </p:cNvPicPr>
          <p:nvPr userDrawn="1"/>
        </p:nvPicPr>
        <p:blipFill>
          <a:blip r:embed="rId3" r:link="rId4">
            <a:extLst>
              <a:ext uri="{28A0092B-C50C-407E-A947-70E740481C1C}">
                <a14:useLocalDpi xmlns:a14="http://schemas.microsoft.com/office/drawing/2010/main" val="0"/>
              </a:ext>
            </a:extLst>
          </a:blip>
          <a:stretch>
            <a:fillRect/>
          </a:stretch>
        </p:blipFill>
        <p:spPr>
          <a:xfrm>
            <a:off x="0" y="0"/>
            <a:ext cx="9144000" cy="731520"/>
          </a:xfrm>
          <a:prstGeom prst="rect">
            <a:avLst/>
          </a:prstGeom>
        </p:spPr>
      </p:pic>
      <p:sp>
        <p:nvSpPr>
          <p:cNvPr id="6" name="Text Placeholder 17"/>
          <p:cNvSpPr>
            <a:spLocks noGrp="1"/>
          </p:cNvSpPr>
          <p:nvPr>
            <p:ph type="body" sz="quarter" idx="13" hasCustomPrompt="1"/>
          </p:nvPr>
        </p:nvSpPr>
        <p:spPr>
          <a:xfrm>
            <a:off x="161128" y="1817914"/>
            <a:ext cx="8805158" cy="1430426"/>
          </a:xfrm>
          <a:prstGeom prst="rect">
            <a:avLst/>
          </a:prstGeom>
        </p:spPr>
        <p:txBody>
          <a:bodyPr anchor="ctr"/>
          <a:lstStyle>
            <a:lvl1pPr marL="0" indent="0" algn="ctr">
              <a:lnSpc>
                <a:spcPct val="90000"/>
              </a:lnSpc>
              <a:buNone/>
              <a:defRPr sz="2700" b="1"/>
            </a:lvl1pPr>
          </a:lstStyle>
          <a:p>
            <a:pPr lvl="0"/>
            <a:r>
              <a:rPr lang="en-US" dirty="0">
                <a:solidFill>
                  <a:schemeClr val="tx1"/>
                </a:solidFill>
              </a:rPr>
              <a:t>Section Break Line 1</a:t>
            </a:r>
            <a:br>
              <a:rPr lang="en-US" dirty="0">
                <a:solidFill>
                  <a:schemeClr val="tx1"/>
                </a:solidFill>
              </a:rPr>
            </a:br>
            <a:r>
              <a:rPr lang="en-US" dirty="0">
                <a:solidFill>
                  <a:schemeClr val="tx1"/>
                </a:solidFill>
              </a:rPr>
              <a:t>Section Break Line 2</a:t>
            </a:r>
            <a:endParaRPr lang="en-US" dirty="0"/>
          </a:p>
        </p:txBody>
      </p:sp>
      <p:sp>
        <p:nvSpPr>
          <p:cNvPr id="8" name="Slide Number Placeholder 1"/>
          <p:cNvSpPr>
            <a:spLocks noGrp="1"/>
          </p:cNvSpPr>
          <p:nvPr>
            <p:ph type="sldNum" sz="quarter" idx="4"/>
          </p:nvPr>
        </p:nvSpPr>
        <p:spPr>
          <a:xfrm>
            <a:off x="8708570" y="4897387"/>
            <a:ext cx="370115" cy="164471"/>
          </a:xfrm>
          <a:prstGeom prst="rect">
            <a:avLst/>
          </a:prstGeom>
        </p:spPr>
        <p:txBody>
          <a:bodyPr vert="horz" lIns="91440" tIns="45720" rIns="91440" bIns="45720" rtlCol="0" anchor="ctr"/>
          <a:lstStyle>
            <a:lvl1pPr algn="l">
              <a:defRPr sz="750">
                <a:solidFill>
                  <a:schemeClr val="tx1">
                    <a:tint val="75000"/>
                  </a:schemeClr>
                </a:solidFill>
                <a:latin typeface="Century Gothic"/>
                <a:cs typeface="Century Gothic"/>
              </a:defRPr>
            </a:lvl1pPr>
          </a:lstStyle>
          <a:p>
            <a:fld id="{F6F79CA1-B382-4F43-AD32-0B0E11510FDC}" type="slidenum">
              <a:rPr lang="en-US" smtClean="0"/>
              <a:pPr/>
              <a:t>‹#›</a:t>
            </a:fld>
            <a:endParaRPr lang="en-US"/>
          </a:p>
        </p:txBody>
      </p:sp>
    </p:spTree>
    <p:extLst>
      <p:ext uri="{BB962C8B-B14F-4D97-AF65-F5344CB8AC3E}">
        <p14:creationId xmlns:p14="http://schemas.microsoft.com/office/powerpoint/2010/main" val="423397342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Break w/ Image">
    <p:spTree>
      <p:nvGrpSpPr>
        <p:cNvPr id="1" name=""/>
        <p:cNvGrpSpPr/>
        <p:nvPr/>
      </p:nvGrpSpPr>
      <p:grpSpPr>
        <a:xfrm>
          <a:off x="0" y="0"/>
          <a:ext cx="0" cy="0"/>
          <a:chOff x="0" y="0"/>
          <a:chExt cx="0" cy="0"/>
        </a:xfrm>
      </p:grpSpPr>
      <p:sp>
        <p:nvSpPr>
          <p:cNvPr id="3" name="Picture Placeholder 2"/>
          <p:cNvSpPr>
            <a:spLocks noGrp="1"/>
          </p:cNvSpPr>
          <p:nvPr>
            <p:ph type="pic" sz="quarter" idx="12" hasCustomPrompt="1"/>
          </p:nvPr>
        </p:nvSpPr>
        <p:spPr>
          <a:xfrm>
            <a:off x="0" y="0"/>
            <a:ext cx="9144000" cy="3795653"/>
          </a:xfrm>
          <a:prstGeom prst="rect">
            <a:avLst/>
          </a:prstGeom>
          <a:noFill/>
        </p:spPr>
        <p:txBody>
          <a:bodyPr vert="horz" anchor="ctr"/>
          <a:lstStyle>
            <a:lvl1pPr marL="0" indent="0" algn="ctr">
              <a:buNone/>
              <a:defRPr sz="1200" baseline="0">
                <a:solidFill>
                  <a:schemeClr val="tx1"/>
                </a:solidFill>
              </a:defRPr>
            </a:lvl1pPr>
          </a:lstStyle>
          <a:p>
            <a:r>
              <a:rPr lang="en-US"/>
              <a:t>Click to Insert Image</a:t>
            </a:r>
          </a:p>
        </p:txBody>
      </p:sp>
      <p:pic>
        <p:nvPicPr>
          <p:cNvPr id="9" name="PPT_Template_Header.png" descr="/Users/jasonrodriguez/Projects/Power Points/FINAL Template/images/images/PPT_Template_Header.png"/>
          <p:cNvPicPr>
            <a:picLocks noChangeAspect="1"/>
          </p:cNvPicPr>
          <p:nvPr userDrawn="1"/>
        </p:nvPicPr>
        <p:blipFill>
          <a:blip r:embed="rId2" r:link="rId3">
            <a:extLst>
              <a:ext uri="{28A0092B-C50C-407E-A947-70E740481C1C}">
                <a14:useLocalDpi xmlns:a14="http://schemas.microsoft.com/office/drawing/2010/main" val="0"/>
              </a:ext>
            </a:extLst>
          </a:blip>
          <a:stretch>
            <a:fillRect/>
          </a:stretch>
        </p:blipFill>
        <p:spPr>
          <a:xfrm>
            <a:off x="0" y="3795653"/>
            <a:ext cx="9144000" cy="731520"/>
          </a:xfrm>
          <a:prstGeom prst="rect">
            <a:avLst/>
          </a:prstGeom>
        </p:spPr>
      </p:pic>
      <p:sp>
        <p:nvSpPr>
          <p:cNvPr id="10" name="Text Placeholder 17"/>
          <p:cNvSpPr>
            <a:spLocks noGrp="1"/>
          </p:cNvSpPr>
          <p:nvPr>
            <p:ph type="body" sz="quarter" idx="13" hasCustomPrompt="1"/>
          </p:nvPr>
        </p:nvSpPr>
        <p:spPr>
          <a:xfrm>
            <a:off x="161128" y="4101295"/>
            <a:ext cx="8805158" cy="881387"/>
          </a:xfrm>
          <a:prstGeom prst="rect">
            <a:avLst/>
          </a:prstGeom>
        </p:spPr>
        <p:txBody>
          <a:bodyPr anchor="ctr"/>
          <a:lstStyle>
            <a:lvl1pPr marL="0" indent="0" algn="ctr">
              <a:lnSpc>
                <a:spcPct val="90000"/>
              </a:lnSpc>
              <a:buNone/>
              <a:defRPr sz="2925" b="1"/>
            </a:lvl1pPr>
          </a:lstStyle>
          <a:p>
            <a:pPr lvl="0"/>
            <a:r>
              <a:rPr lang="en-US" dirty="0">
                <a:solidFill>
                  <a:schemeClr val="tx1"/>
                </a:solidFill>
              </a:rPr>
              <a:t>Section Break Line 1</a:t>
            </a:r>
            <a:br>
              <a:rPr lang="en-US" dirty="0">
                <a:solidFill>
                  <a:schemeClr val="tx1"/>
                </a:solidFill>
              </a:rPr>
            </a:br>
            <a:r>
              <a:rPr lang="en-US" dirty="0">
                <a:solidFill>
                  <a:schemeClr val="tx1"/>
                </a:solidFill>
              </a:rPr>
              <a:t>Section Break Line 2</a:t>
            </a:r>
            <a:endParaRPr lang="en-US" dirty="0"/>
          </a:p>
        </p:txBody>
      </p:sp>
    </p:spTree>
    <p:extLst>
      <p:ext uri="{BB962C8B-B14F-4D97-AF65-F5344CB8AC3E}">
        <p14:creationId xmlns:p14="http://schemas.microsoft.com/office/powerpoint/2010/main" val="378307187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11" name="Text Placeholder 10"/>
          <p:cNvSpPr>
            <a:spLocks noGrp="1"/>
          </p:cNvSpPr>
          <p:nvPr>
            <p:ph type="body" sz="quarter" idx="12" hasCustomPrompt="1"/>
          </p:nvPr>
        </p:nvSpPr>
        <p:spPr>
          <a:xfrm>
            <a:off x="743858" y="1177963"/>
            <a:ext cx="7672698" cy="2617690"/>
          </a:xfrm>
          <a:prstGeom prst="rect">
            <a:avLst/>
          </a:prstGeom>
        </p:spPr>
        <p:txBody>
          <a:bodyPr vert="horz" anchor="ctr"/>
          <a:lstStyle>
            <a:lvl1pPr marL="0" indent="0" algn="ctr">
              <a:buNone/>
              <a:defRPr sz="2700" b="0" i="1" baseline="0">
                <a:latin typeface="Times New Roman"/>
                <a:cs typeface="Times New Roman"/>
              </a:defRPr>
            </a:lvl1pPr>
            <a:lvl2pPr marL="342900" indent="0">
              <a:buNone/>
              <a:defRPr sz="1350"/>
            </a:lvl2pPr>
            <a:lvl3pPr marL="685800" indent="0">
              <a:buNone/>
              <a:defRPr sz="1350"/>
            </a:lvl3pPr>
            <a:lvl4pPr marL="1028700" indent="0">
              <a:buNone/>
              <a:defRPr sz="1350"/>
            </a:lvl4pPr>
            <a:lvl5pPr marL="1371600" indent="0">
              <a:buNone/>
              <a:defRPr sz="1350"/>
            </a:lvl5pPr>
          </a:lstStyle>
          <a:p>
            <a:pPr lvl="0"/>
            <a:r>
              <a:rPr lang="en-US" dirty="0"/>
              <a:t>Insert Quote or Excerpt Here</a:t>
            </a:r>
          </a:p>
        </p:txBody>
      </p:sp>
      <p:sp>
        <p:nvSpPr>
          <p:cNvPr id="17" name="Text Placeholder 16"/>
          <p:cNvSpPr>
            <a:spLocks noGrp="1"/>
          </p:cNvSpPr>
          <p:nvPr>
            <p:ph type="body" sz="quarter" idx="13" hasCustomPrompt="1"/>
          </p:nvPr>
        </p:nvSpPr>
        <p:spPr>
          <a:xfrm>
            <a:off x="3309939" y="3904603"/>
            <a:ext cx="5565775" cy="673244"/>
          </a:xfrm>
          <a:prstGeom prst="rect">
            <a:avLst/>
          </a:prstGeom>
        </p:spPr>
        <p:txBody>
          <a:bodyPr vert="horz"/>
          <a:lstStyle>
            <a:lvl1pPr marL="0" indent="0" algn="r">
              <a:buNone/>
              <a:defRPr sz="1350" baseline="0"/>
            </a:lvl1pPr>
          </a:lstStyle>
          <a:p>
            <a:pPr lvl="0"/>
            <a:r>
              <a:rPr lang="en-US" dirty="0"/>
              <a:t>Insert Quote Attribution Here</a:t>
            </a:r>
          </a:p>
        </p:txBody>
      </p:sp>
      <p:pic>
        <p:nvPicPr>
          <p:cNvPr id="21" name="Picture 20" descr="OpenQuot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8601" y="1171159"/>
            <a:ext cx="557893" cy="278946"/>
          </a:xfrm>
          <a:prstGeom prst="rect">
            <a:avLst/>
          </a:prstGeom>
        </p:spPr>
      </p:pic>
      <p:pic>
        <p:nvPicPr>
          <p:cNvPr id="22" name="Picture 21" descr="OpenQuot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10800000">
            <a:off x="8320316" y="3525996"/>
            <a:ext cx="557893" cy="278946"/>
          </a:xfrm>
          <a:prstGeom prst="rect">
            <a:avLst/>
          </a:prstGeom>
        </p:spPr>
      </p:pic>
      <p:sp>
        <p:nvSpPr>
          <p:cNvPr id="8" name="Slide Number Placeholder 1"/>
          <p:cNvSpPr>
            <a:spLocks noGrp="1"/>
          </p:cNvSpPr>
          <p:nvPr>
            <p:ph type="sldNum" sz="quarter" idx="4"/>
          </p:nvPr>
        </p:nvSpPr>
        <p:spPr>
          <a:xfrm>
            <a:off x="8708570" y="4897387"/>
            <a:ext cx="370115" cy="164471"/>
          </a:xfrm>
          <a:prstGeom prst="rect">
            <a:avLst/>
          </a:prstGeom>
        </p:spPr>
        <p:txBody>
          <a:bodyPr vert="horz" lIns="91440" tIns="45720" rIns="91440" bIns="45720" rtlCol="0" anchor="ctr"/>
          <a:lstStyle>
            <a:lvl1pPr algn="l">
              <a:defRPr sz="750">
                <a:solidFill>
                  <a:schemeClr val="tx1">
                    <a:tint val="75000"/>
                  </a:schemeClr>
                </a:solidFill>
                <a:latin typeface="Century Gothic"/>
                <a:cs typeface="Century Gothic"/>
              </a:defRPr>
            </a:lvl1pPr>
          </a:lstStyle>
          <a:p>
            <a:fld id="{910EA7FC-2F29-4B52-8A4F-4DFCB8F7D650}" type="slidenum">
              <a:rPr lang="en-US" smtClean="0"/>
              <a:pPr/>
              <a:t>‹#›</a:t>
            </a:fld>
            <a:endParaRPr lang="en-US"/>
          </a:p>
        </p:txBody>
      </p:sp>
      <p:sp>
        <p:nvSpPr>
          <p:cNvPr id="9" name="Title 1"/>
          <p:cNvSpPr>
            <a:spLocks noGrp="1"/>
          </p:cNvSpPr>
          <p:nvPr>
            <p:ph type="title" hasCustomPrompt="1"/>
          </p:nvPr>
        </p:nvSpPr>
        <p:spPr>
          <a:xfrm>
            <a:off x="227013" y="205979"/>
            <a:ext cx="7923694" cy="857250"/>
          </a:xfrm>
          <a:prstGeom prst="rect">
            <a:avLst/>
          </a:prstGeom>
        </p:spPr>
        <p:txBody>
          <a:bodyPr/>
          <a:lstStyle>
            <a:lvl1pPr>
              <a:defRPr sz="2550" b="1"/>
            </a:lvl1pPr>
          </a:lstStyle>
          <a:p>
            <a:r>
              <a:rPr lang="en-US" dirty="0"/>
              <a:t>Insert Slide Title Line 1</a:t>
            </a:r>
            <a:br>
              <a:rPr lang="en-US" dirty="0"/>
            </a:br>
            <a:r>
              <a:rPr lang="en-US" dirty="0"/>
              <a:t>Insert Slide Title Line 2</a:t>
            </a:r>
          </a:p>
        </p:txBody>
      </p:sp>
    </p:spTree>
    <p:extLst>
      <p:ext uri="{BB962C8B-B14F-4D97-AF65-F5344CB8AC3E}">
        <p14:creationId xmlns:p14="http://schemas.microsoft.com/office/powerpoint/2010/main" val="124070764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Shield">
  <p:cSld name="Shield">
    <p:spTree>
      <p:nvGrpSpPr>
        <p:cNvPr id="1" name="Shape 6"/>
        <p:cNvGrpSpPr/>
        <p:nvPr/>
      </p:nvGrpSpPr>
      <p:grpSpPr>
        <a:xfrm>
          <a:off x="0" y="0"/>
          <a:ext cx="0" cy="0"/>
          <a:chOff x="0" y="0"/>
          <a:chExt cx="0" cy="0"/>
        </a:xfrm>
      </p:grpSpPr>
      <p:sp>
        <p:nvSpPr>
          <p:cNvPr id="8" name="Google Shape;8;p2"/>
          <p:cNvSpPr txBox="1">
            <a:spLocks noGrp="1"/>
          </p:cNvSpPr>
          <p:nvPr>
            <p:ph type="body" idx="1"/>
          </p:nvPr>
        </p:nvSpPr>
        <p:spPr>
          <a:xfrm>
            <a:off x="123826" y="2651152"/>
            <a:ext cx="3828000" cy="9036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2000"/>
              <a:buFont typeface="Arial"/>
              <a:buNone/>
              <a:defRPr sz="2000" b="0" i="1" u="none" strike="noStrike" cap="none">
                <a:solidFill>
                  <a:schemeClr val="dk1"/>
                </a:solidFill>
                <a:latin typeface="Arial"/>
                <a:ea typeface="Arial"/>
                <a:cs typeface="Arial"/>
                <a:sym typeface="Arial"/>
              </a:defRPr>
            </a:lvl1pPr>
            <a:lvl2pPr marL="914400" marR="0" lvl="1" indent="-228600" algn="l" rtl="0">
              <a:spcBef>
                <a:spcPts val="56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L="1371600" marR="0" lvl="2" indent="-228600" algn="l" rtl="0">
              <a:spcBef>
                <a:spcPts val="48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L="1828800" marR="0" lvl="3" indent="-228600"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L="2286000" marR="0" lvl="4" indent="-228600"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9" name="Google Shape;9;p2"/>
          <p:cNvSpPr txBox="1">
            <a:spLocks noGrp="1"/>
          </p:cNvSpPr>
          <p:nvPr>
            <p:ph type="body" idx="2"/>
          </p:nvPr>
        </p:nvSpPr>
        <p:spPr>
          <a:xfrm>
            <a:off x="123825" y="1294279"/>
            <a:ext cx="5001000" cy="12366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3000"/>
              <a:buFont typeface="Arial"/>
              <a:buNone/>
              <a:defRPr sz="3000" b="1" i="0" u="none" strike="noStrike" cap="none">
                <a:solidFill>
                  <a:schemeClr val="dk1"/>
                </a:solidFill>
                <a:latin typeface="Arial"/>
                <a:ea typeface="Arial"/>
                <a:cs typeface="Arial"/>
                <a:sym typeface="Arial"/>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0" name="Google Shape;10;p2"/>
          <p:cNvSpPr txBox="1">
            <a:spLocks noGrp="1"/>
          </p:cNvSpPr>
          <p:nvPr>
            <p:ph type="body" idx="3"/>
          </p:nvPr>
        </p:nvSpPr>
        <p:spPr>
          <a:xfrm>
            <a:off x="115889" y="3673928"/>
            <a:ext cx="3845100" cy="9420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20000"/>
              </a:lnSpc>
              <a:spcBef>
                <a:spcPts val="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1pPr>
            <a:lvl2pPr marL="914400" marR="0" lvl="1" indent="-228600" algn="l" rtl="0">
              <a:spcBef>
                <a:spcPts val="56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L="1371600" marR="0" lvl="2" indent="-228600" algn="l" rtl="0">
              <a:spcBef>
                <a:spcPts val="48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L="1828800" marR="0" lvl="3" indent="-228600"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L="2286000" marR="0" lvl="4" indent="-228600"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318801399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Subhead w/ No Bullets">
  <p:cSld name="Subhead w/ No Bullets">
    <p:spTree>
      <p:nvGrpSpPr>
        <p:cNvPr id="1" name="Shape 114"/>
        <p:cNvGrpSpPr/>
        <p:nvPr/>
      </p:nvGrpSpPr>
      <p:grpSpPr>
        <a:xfrm>
          <a:off x="0" y="0"/>
          <a:ext cx="0" cy="0"/>
          <a:chOff x="0" y="0"/>
          <a:chExt cx="0" cy="0"/>
        </a:xfrm>
      </p:grpSpPr>
      <p:sp>
        <p:nvSpPr>
          <p:cNvPr id="115" name="Google Shape;115;p11"/>
          <p:cNvSpPr txBox="1">
            <a:spLocks noGrp="1"/>
          </p:cNvSpPr>
          <p:nvPr>
            <p:ph type="title"/>
          </p:nvPr>
        </p:nvSpPr>
        <p:spPr>
          <a:xfrm>
            <a:off x="227013" y="205978"/>
            <a:ext cx="7923600" cy="8574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Clr>
                <a:schemeClr val="dk1"/>
              </a:buClr>
              <a:buSzPts val="3400"/>
              <a:buFont typeface="Century Gothic"/>
              <a:buNone/>
              <a:defRPr sz="3400" b="1" i="0" u="none" strike="noStrike" cap="none">
                <a:solidFill>
                  <a:schemeClr val="dk1"/>
                </a:solidFill>
                <a:latin typeface="Century Gothic"/>
                <a:ea typeface="Century Gothic"/>
                <a:cs typeface="Century Gothic"/>
                <a:sym typeface="Century Gothic"/>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116" name="Google Shape;116;p11"/>
          <p:cNvSpPr txBox="1">
            <a:spLocks noGrp="1"/>
          </p:cNvSpPr>
          <p:nvPr>
            <p:ph type="body" idx="1"/>
          </p:nvPr>
        </p:nvSpPr>
        <p:spPr>
          <a:xfrm>
            <a:off x="227013" y="1189366"/>
            <a:ext cx="8691600" cy="603600"/>
          </a:xfrm>
          <a:prstGeom prst="rect">
            <a:avLst/>
          </a:prstGeom>
          <a:noFill/>
          <a:ln>
            <a:noFill/>
          </a:ln>
        </p:spPr>
        <p:txBody>
          <a:bodyPr spcFirstLastPara="1" wrap="square" lIns="91425" tIns="45700" rIns="91425" bIns="45700" anchor="ctr" anchorCtr="0">
            <a:noAutofit/>
          </a:bodyPr>
          <a:lstStyle>
            <a:lvl1pPr marL="457200" marR="0" lvl="0" indent="-228600" algn="l" rtl="0">
              <a:spcBef>
                <a:spcPts val="480"/>
              </a:spcBef>
              <a:spcAft>
                <a:spcPts val="0"/>
              </a:spcAft>
              <a:buClr>
                <a:schemeClr val="dk1"/>
              </a:buClr>
              <a:buSzPts val="2400"/>
              <a:buFont typeface="Arial"/>
              <a:buNone/>
              <a:defRPr sz="2400" b="0" i="0" u="none" strike="noStrike" cap="none">
                <a:solidFill>
                  <a:schemeClr val="dk1"/>
                </a:solidFill>
                <a:latin typeface="Century Gothic"/>
                <a:ea typeface="Century Gothic"/>
                <a:cs typeface="Century Gothic"/>
                <a:sym typeface="Century Gothic"/>
              </a:defRPr>
            </a:lvl1pPr>
            <a:lvl2pPr marL="914400" marR="0" lvl="1" indent="-368300" algn="l" rtl="0">
              <a:spcBef>
                <a:spcPts val="440"/>
              </a:spcBef>
              <a:spcAft>
                <a:spcPts val="0"/>
              </a:spcAft>
              <a:buClr>
                <a:schemeClr val="dk1"/>
              </a:buClr>
              <a:buSzPts val="2200"/>
              <a:buFont typeface="Arial"/>
              <a:buChar char="–"/>
              <a:defRPr sz="2200" b="0" i="0" u="none" strike="noStrike" cap="none">
                <a:solidFill>
                  <a:schemeClr val="dk1"/>
                </a:solidFill>
                <a:latin typeface="Century Gothic"/>
                <a:ea typeface="Century Gothic"/>
                <a:cs typeface="Century Gothic"/>
                <a:sym typeface="Century Gothic"/>
              </a:defRPr>
            </a:lvl2pPr>
            <a:lvl3pPr marL="1371600" marR="0" lvl="2" indent="-228600" algn="l" rtl="0">
              <a:spcBef>
                <a:spcPts val="540"/>
              </a:spcBef>
              <a:spcAft>
                <a:spcPts val="0"/>
              </a:spcAft>
              <a:buClr>
                <a:schemeClr val="dk1"/>
              </a:buClr>
              <a:buSzPts val="2700"/>
              <a:buFont typeface="Arial"/>
              <a:buNone/>
              <a:defRPr sz="2700" b="0" i="0" u="none" strike="noStrike" cap="none">
                <a:solidFill>
                  <a:schemeClr val="dk1"/>
                </a:solidFill>
                <a:latin typeface="Century Gothic"/>
                <a:ea typeface="Century Gothic"/>
                <a:cs typeface="Century Gothic"/>
                <a:sym typeface="Century Gothic"/>
              </a:defRPr>
            </a:lvl3pPr>
            <a:lvl4pPr marL="1828800" marR="0" lvl="3" indent="-228600" algn="l" rtl="0">
              <a:spcBef>
                <a:spcPts val="540"/>
              </a:spcBef>
              <a:spcAft>
                <a:spcPts val="0"/>
              </a:spcAft>
              <a:buClr>
                <a:schemeClr val="dk1"/>
              </a:buClr>
              <a:buSzPts val="2700"/>
              <a:buFont typeface="Arial"/>
              <a:buNone/>
              <a:defRPr sz="2700" b="0" i="0" u="none" strike="noStrike" cap="none">
                <a:solidFill>
                  <a:schemeClr val="dk1"/>
                </a:solidFill>
                <a:latin typeface="Century Gothic"/>
                <a:ea typeface="Century Gothic"/>
                <a:cs typeface="Century Gothic"/>
                <a:sym typeface="Century Gothic"/>
              </a:defRPr>
            </a:lvl4pPr>
            <a:lvl5pPr marL="2286000" marR="0" lvl="4" indent="-228600" algn="l" rtl="0">
              <a:spcBef>
                <a:spcPts val="540"/>
              </a:spcBef>
              <a:spcAft>
                <a:spcPts val="0"/>
              </a:spcAft>
              <a:buClr>
                <a:schemeClr val="dk1"/>
              </a:buClr>
              <a:buSzPts val="2700"/>
              <a:buFont typeface="Arial"/>
              <a:buNone/>
              <a:defRPr sz="2700" b="0" i="0" u="none" strike="noStrike" cap="none">
                <a:solidFill>
                  <a:schemeClr val="dk1"/>
                </a:solidFill>
                <a:latin typeface="Century Gothic"/>
                <a:ea typeface="Century Gothic"/>
                <a:cs typeface="Century Gothic"/>
                <a:sym typeface="Century Gothic"/>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17" name="Google Shape;117;p11"/>
          <p:cNvSpPr txBox="1">
            <a:spLocks noGrp="1"/>
          </p:cNvSpPr>
          <p:nvPr>
            <p:ph type="sldNum" idx="12"/>
          </p:nvPr>
        </p:nvSpPr>
        <p:spPr>
          <a:xfrm>
            <a:off x="8708569" y="4897387"/>
            <a:ext cx="370200" cy="164400"/>
          </a:xfrm>
          <a:prstGeom prst="rect">
            <a:avLst/>
          </a:prstGeom>
          <a:noFill/>
          <a:ln>
            <a:noFill/>
          </a:ln>
        </p:spPr>
        <p:txBody>
          <a:bodyPr spcFirstLastPara="1" wrap="square" lIns="91425" tIns="45700" rIns="91425" bIns="45700" anchor="t" anchorCtr="0">
            <a:noAutofit/>
          </a:bodyPr>
          <a:lstStyle>
            <a:lvl1pPr marL="0" lvl="0" indent="0" algn="l" rtl="0">
              <a:spcBef>
                <a:spcPts val="0"/>
              </a:spcBef>
              <a:buNone/>
              <a:defRPr sz="1200" b="0" i="0" u="none" strike="noStrike" cap="none">
                <a:solidFill>
                  <a:schemeClr val="dk1"/>
                </a:solidFill>
                <a:latin typeface="Calibri"/>
                <a:ea typeface="Calibri"/>
                <a:cs typeface="Calibri"/>
                <a:sym typeface="Calibri"/>
              </a:defRPr>
            </a:lvl1pPr>
            <a:lvl2pPr marL="0" lvl="1" indent="0" algn="l" rtl="0">
              <a:spcBef>
                <a:spcPts val="0"/>
              </a:spcBef>
              <a:buNone/>
              <a:defRPr sz="1200" b="0" i="0" u="none" strike="noStrike" cap="none">
                <a:solidFill>
                  <a:schemeClr val="dk1"/>
                </a:solidFill>
                <a:latin typeface="Calibri"/>
                <a:ea typeface="Calibri"/>
                <a:cs typeface="Calibri"/>
                <a:sym typeface="Calibri"/>
              </a:defRPr>
            </a:lvl2pPr>
            <a:lvl3pPr marL="0" lvl="2" indent="0" algn="l" rtl="0">
              <a:spcBef>
                <a:spcPts val="0"/>
              </a:spcBef>
              <a:buNone/>
              <a:defRPr sz="1200" b="0" i="0" u="none" strike="noStrike" cap="none">
                <a:solidFill>
                  <a:schemeClr val="dk1"/>
                </a:solidFill>
                <a:latin typeface="Calibri"/>
                <a:ea typeface="Calibri"/>
                <a:cs typeface="Calibri"/>
                <a:sym typeface="Calibri"/>
              </a:defRPr>
            </a:lvl3pPr>
            <a:lvl4pPr marL="0" lvl="3" indent="0" algn="l" rtl="0">
              <a:spcBef>
                <a:spcPts val="0"/>
              </a:spcBef>
              <a:buNone/>
              <a:defRPr sz="1200" b="0" i="0" u="none" strike="noStrike" cap="none">
                <a:solidFill>
                  <a:schemeClr val="dk1"/>
                </a:solidFill>
                <a:latin typeface="Calibri"/>
                <a:ea typeface="Calibri"/>
                <a:cs typeface="Calibri"/>
                <a:sym typeface="Calibri"/>
              </a:defRPr>
            </a:lvl4pPr>
            <a:lvl5pPr marL="0" lvl="4" indent="0" algn="l" rtl="0">
              <a:spcBef>
                <a:spcPts val="0"/>
              </a:spcBef>
              <a:buNone/>
              <a:defRPr sz="1200" b="0" i="0" u="none" strike="noStrike" cap="none">
                <a:solidFill>
                  <a:schemeClr val="dk1"/>
                </a:solidFill>
                <a:latin typeface="Calibri"/>
                <a:ea typeface="Calibri"/>
                <a:cs typeface="Calibri"/>
                <a:sym typeface="Calibri"/>
              </a:defRPr>
            </a:lvl5pPr>
            <a:lvl6pPr marL="0" lvl="5" indent="0" algn="l" rtl="0">
              <a:spcBef>
                <a:spcPts val="0"/>
              </a:spcBef>
              <a:buNone/>
              <a:defRPr sz="1200" b="0" i="0" u="none" strike="noStrike" cap="none">
                <a:solidFill>
                  <a:schemeClr val="dk1"/>
                </a:solidFill>
                <a:latin typeface="Calibri"/>
                <a:ea typeface="Calibri"/>
                <a:cs typeface="Calibri"/>
                <a:sym typeface="Calibri"/>
              </a:defRPr>
            </a:lvl6pPr>
            <a:lvl7pPr marL="0" lvl="6" indent="0" algn="l" rtl="0">
              <a:spcBef>
                <a:spcPts val="0"/>
              </a:spcBef>
              <a:buNone/>
              <a:defRPr sz="1200" b="0" i="0" u="none" strike="noStrike" cap="none">
                <a:solidFill>
                  <a:schemeClr val="dk1"/>
                </a:solidFill>
                <a:latin typeface="Calibri"/>
                <a:ea typeface="Calibri"/>
                <a:cs typeface="Calibri"/>
                <a:sym typeface="Calibri"/>
              </a:defRPr>
            </a:lvl7pPr>
            <a:lvl8pPr marL="0" lvl="7" indent="0" algn="l" rtl="0">
              <a:spcBef>
                <a:spcPts val="0"/>
              </a:spcBef>
              <a:buNone/>
              <a:defRPr sz="1200" b="0" i="0" u="none" strike="noStrike" cap="none">
                <a:solidFill>
                  <a:schemeClr val="dk1"/>
                </a:solidFill>
                <a:latin typeface="Calibri"/>
                <a:ea typeface="Calibri"/>
                <a:cs typeface="Calibri"/>
                <a:sym typeface="Calibri"/>
              </a:defRPr>
            </a:lvl8pPr>
            <a:lvl9pPr marL="0" lvl="8" indent="0" algn="l" rtl="0">
              <a:spcBef>
                <a:spcPts val="0"/>
              </a:spcBef>
              <a:buNone/>
              <a:defRPr sz="12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
              <a:t>‹#›</a:t>
            </a:fld>
            <a:endParaRPr/>
          </a:p>
        </p:txBody>
      </p:sp>
      <p:sp>
        <p:nvSpPr>
          <p:cNvPr id="118" name="Google Shape;118;p11"/>
          <p:cNvSpPr txBox="1">
            <a:spLocks noGrp="1"/>
          </p:cNvSpPr>
          <p:nvPr>
            <p:ph type="body" idx="2"/>
          </p:nvPr>
        </p:nvSpPr>
        <p:spPr>
          <a:xfrm>
            <a:off x="227013" y="1930211"/>
            <a:ext cx="8691600" cy="26574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Clr>
                <a:schemeClr val="dk1"/>
              </a:buClr>
              <a:buSzPts val="1800"/>
              <a:buFont typeface="Arial"/>
              <a:buNone/>
              <a:defRPr sz="1800" b="0" i="0" u="none" strike="noStrike" cap="none">
                <a:solidFill>
                  <a:schemeClr val="dk1"/>
                </a:solidFill>
                <a:latin typeface="Century Gothic"/>
                <a:ea typeface="Century Gothic"/>
                <a:cs typeface="Century Gothic"/>
                <a:sym typeface="Century Gothic"/>
              </a:defRPr>
            </a:lvl1pPr>
            <a:lvl2pPr marL="914400" marR="0" lvl="1" indent="-330200" algn="l" rtl="0">
              <a:spcBef>
                <a:spcPts val="1200"/>
              </a:spcBef>
              <a:spcAft>
                <a:spcPts val="0"/>
              </a:spcAft>
              <a:buClr>
                <a:schemeClr val="dk1"/>
              </a:buClr>
              <a:buSzPts val="1600"/>
              <a:buFont typeface="Arial"/>
              <a:buChar char="•"/>
              <a:defRPr sz="1600" b="0" i="0" u="none" strike="noStrike" cap="none">
                <a:solidFill>
                  <a:schemeClr val="dk1"/>
                </a:solidFill>
                <a:latin typeface="Century Gothic"/>
                <a:ea typeface="Century Gothic"/>
                <a:cs typeface="Century Gothic"/>
                <a:sym typeface="Century Gothic"/>
              </a:defRPr>
            </a:lvl2pPr>
            <a:lvl3pPr marL="1371600" marR="0" lvl="2" indent="-317500" algn="l" rtl="0">
              <a:spcBef>
                <a:spcPts val="12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3pPr>
            <a:lvl4pPr marL="1828800" marR="0" lvl="3" indent="-304800" algn="l" rtl="0">
              <a:spcBef>
                <a:spcPts val="1200"/>
              </a:spcBef>
              <a:spcAft>
                <a:spcPts val="0"/>
              </a:spcAft>
              <a:buClr>
                <a:schemeClr val="dk1"/>
              </a:buClr>
              <a:buSzPts val="1200"/>
              <a:buFont typeface="Arial"/>
              <a:buChar char="•"/>
              <a:defRPr sz="1200" b="0" i="0" u="none" strike="noStrike" cap="none">
                <a:solidFill>
                  <a:schemeClr val="dk1"/>
                </a:solidFill>
                <a:latin typeface="Century Gothic"/>
                <a:ea typeface="Century Gothic"/>
                <a:cs typeface="Century Gothic"/>
                <a:sym typeface="Century Gothic"/>
              </a:defRPr>
            </a:lvl4pPr>
            <a:lvl5pPr marL="2286000" marR="0" lvl="4" indent="-295275" algn="l" rtl="0">
              <a:spcBef>
                <a:spcPts val="1200"/>
              </a:spcBef>
              <a:spcAft>
                <a:spcPts val="0"/>
              </a:spcAft>
              <a:buClr>
                <a:schemeClr val="dk1"/>
              </a:buClr>
              <a:buSzPts val="1050"/>
              <a:buFont typeface="Arial"/>
              <a:buChar char="•"/>
              <a:defRPr sz="1050" b="0" i="0" u="none" strike="noStrike" cap="none">
                <a:solidFill>
                  <a:schemeClr val="dk1"/>
                </a:solidFill>
                <a:latin typeface="Century Gothic"/>
                <a:ea typeface="Century Gothic"/>
                <a:cs typeface="Century Gothic"/>
                <a:sym typeface="Century Gothic"/>
              </a:defRPr>
            </a:lvl5pPr>
            <a:lvl6pPr marL="2743200" marR="0" lvl="5" indent="-355600" algn="l" rtl="0">
              <a:spcBef>
                <a:spcPts val="12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40784079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Campus Aerial 2">
    <p:spTree>
      <p:nvGrpSpPr>
        <p:cNvPr id="1" name=""/>
        <p:cNvGrpSpPr/>
        <p:nvPr/>
      </p:nvGrpSpPr>
      <p:grpSpPr>
        <a:xfrm>
          <a:off x="0" y="0"/>
          <a:ext cx="0" cy="0"/>
          <a:chOff x="0" y="0"/>
          <a:chExt cx="0" cy="0"/>
        </a:xfrm>
      </p:grpSpPr>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2" name="Text Placeholder 17"/>
          <p:cNvSpPr>
            <a:spLocks noGrp="1"/>
          </p:cNvSpPr>
          <p:nvPr>
            <p:ph type="body" sz="quarter" idx="13" hasCustomPrompt="1"/>
          </p:nvPr>
        </p:nvSpPr>
        <p:spPr>
          <a:xfrm>
            <a:off x="123825" y="1023256"/>
            <a:ext cx="5776232" cy="1507673"/>
          </a:xfrm>
          <a:prstGeom prst="rect">
            <a:avLst/>
          </a:prstGeom>
        </p:spPr>
        <p:txBody>
          <a:bodyPr/>
          <a:lstStyle>
            <a:lvl1pPr marL="0" indent="0">
              <a:buNone/>
              <a:defRPr sz="2400" b="1">
                <a:latin typeface="Century Gothic"/>
                <a:cs typeface="Century Gothic"/>
              </a:defRPr>
            </a:lvl1pPr>
          </a:lstStyle>
          <a:p>
            <a:pPr lvl="0"/>
            <a:r>
              <a:rPr lang="en-US" dirty="0">
                <a:solidFill>
                  <a:schemeClr val="tx1"/>
                </a:solidFill>
              </a:rPr>
              <a:t>Presentation Title Line 1</a:t>
            </a:r>
            <a:br>
              <a:rPr lang="en-US" dirty="0">
                <a:solidFill>
                  <a:schemeClr val="tx1"/>
                </a:solidFill>
              </a:rPr>
            </a:br>
            <a:r>
              <a:rPr lang="en-US" dirty="0">
                <a:solidFill>
                  <a:schemeClr val="tx1"/>
                </a:solidFill>
              </a:rPr>
              <a:t>Presentation Title Line 2</a:t>
            </a:r>
            <a:endParaRPr lang="en-US" dirty="0"/>
          </a:p>
        </p:txBody>
      </p:sp>
      <p:sp>
        <p:nvSpPr>
          <p:cNvPr id="13" name="Text Placeholder 19"/>
          <p:cNvSpPr>
            <a:spLocks noGrp="1"/>
          </p:cNvSpPr>
          <p:nvPr>
            <p:ph type="body" sz="quarter" idx="14" hasCustomPrompt="1"/>
          </p:nvPr>
        </p:nvSpPr>
        <p:spPr>
          <a:xfrm>
            <a:off x="115889" y="3673929"/>
            <a:ext cx="5784169" cy="942125"/>
          </a:xfrm>
          <a:prstGeom prst="rect">
            <a:avLst/>
          </a:prstGeom>
        </p:spPr>
        <p:txBody>
          <a:bodyPr/>
          <a:lstStyle>
            <a:lvl1pPr marL="0" indent="0">
              <a:buNone/>
              <a:defRPr sz="1350">
                <a:latin typeface="Century Gothic"/>
                <a:cs typeface="Century Gothic"/>
              </a:defRPr>
            </a:lvl1pPr>
            <a:lvl2pPr marL="342900" indent="0">
              <a:buNone/>
              <a:defRPr/>
            </a:lvl2pPr>
            <a:lvl3pPr marL="685800" indent="0">
              <a:buNone/>
              <a:defRPr/>
            </a:lvl3pPr>
            <a:lvl4pPr marL="1028700" indent="0">
              <a:buNone/>
              <a:defRPr/>
            </a:lvl4pPr>
            <a:lvl5pPr marL="1371600" indent="0">
              <a:buNone/>
              <a:defRPr/>
            </a:lvl5pPr>
          </a:lstStyle>
          <a:p>
            <a:pPr lvl="0"/>
            <a:r>
              <a:rPr lang="en-US" dirty="0"/>
              <a:t>Presenter’s Name</a:t>
            </a:r>
            <a:br>
              <a:rPr lang="en-US" dirty="0"/>
            </a:br>
            <a:r>
              <a:rPr lang="en-US" dirty="0"/>
              <a:t>Presenter’s Title</a:t>
            </a:r>
            <a:br>
              <a:rPr lang="en-US" dirty="0"/>
            </a:br>
            <a:r>
              <a:rPr lang="en-US" dirty="0"/>
              <a:t>Presenter’s Department</a:t>
            </a:r>
          </a:p>
        </p:txBody>
      </p:sp>
      <p:sp>
        <p:nvSpPr>
          <p:cNvPr id="14" name="Text Placeholder 26"/>
          <p:cNvSpPr>
            <a:spLocks noGrp="1"/>
          </p:cNvSpPr>
          <p:nvPr>
            <p:ph type="body" sz="quarter" idx="15" hasCustomPrompt="1"/>
          </p:nvPr>
        </p:nvSpPr>
        <p:spPr>
          <a:xfrm>
            <a:off x="123825" y="2634343"/>
            <a:ext cx="5776232" cy="903515"/>
          </a:xfrm>
          <a:prstGeom prst="rect">
            <a:avLst/>
          </a:prstGeom>
        </p:spPr>
        <p:txBody>
          <a:bodyPr/>
          <a:lstStyle>
            <a:lvl1pPr marL="0" indent="0">
              <a:buNone/>
              <a:defRPr sz="1800" i="1" baseline="0">
                <a:latin typeface="Century Gothic"/>
                <a:cs typeface="Century Gothic"/>
              </a:defRPr>
            </a:lvl1pPr>
            <a:lvl2pPr marL="342900" indent="0">
              <a:buNone/>
              <a:defRPr/>
            </a:lvl2pPr>
            <a:lvl3pPr marL="685800" indent="0">
              <a:buNone/>
              <a:defRPr/>
            </a:lvl3pPr>
            <a:lvl4pPr marL="1028700" indent="0">
              <a:buNone/>
              <a:defRPr/>
            </a:lvl4pPr>
            <a:lvl5pPr marL="1371600" indent="0">
              <a:buNone/>
              <a:defRPr/>
            </a:lvl5pPr>
          </a:lstStyle>
          <a:p>
            <a:pPr lvl="0"/>
            <a:r>
              <a:rPr lang="en-US" dirty="0"/>
              <a:t>Subtitle Line 1</a:t>
            </a:r>
            <a:br>
              <a:rPr lang="en-US" dirty="0"/>
            </a:br>
            <a:r>
              <a:rPr lang="en-US" dirty="0"/>
              <a:t>Subtitle Line 2</a:t>
            </a:r>
          </a:p>
        </p:txBody>
      </p:sp>
      <p:pic>
        <p:nvPicPr>
          <p:cNvPr id="15" name="CoverSlide_Header_01.png" descr="/Users/jasonrodriguez/Projects/Power Points/FINAL Template/images/images/CoverSlide_Header_01.png"/>
          <p:cNvPicPr>
            <a:picLocks noChangeAspect="1"/>
          </p:cNvPicPr>
          <p:nvPr/>
        </p:nvPicPr>
        <p:blipFill>
          <a:blip r:embed="rId3" r:link="rId4">
            <a:extLst>
              <a:ext uri="{28A0092B-C50C-407E-A947-70E740481C1C}">
                <a14:useLocalDpi xmlns:a14="http://schemas.microsoft.com/office/drawing/2010/main" val="0"/>
              </a:ext>
            </a:extLst>
          </a:blip>
          <a:stretch>
            <a:fillRect/>
          </a:stretch>
        </p:blipFill>
        <p:spPr>
          <a:xfrm>
            <a:off x="0" y="0"/>
            <a:ext cx="9144000" cy="731520"/>
          </a:xfrm>
          <a:prstGeom prst="rect">
            <a:avLst/>
          </a:prstGeom>
        </p:spPr>
      </p:pic>
      <p:pic>
        <p:nvPicPr>
          <p:cNvPr id="16" name="Picture 15" descr="CoverSlide_Footer_03.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4704588"/>
            <a:ext cx="9144000" cy="438912"/>
          </a:xfrm>
          <a:prstGeom prst="rect">
            <a:avLst/>
          </a:prstGeom>
        </p:spPr>
      </p:pic>
      <p:pic>
        <p:nvPicPr>
          <p:cNvPr id="17" name="Picture 16" descr="Stevens-Official-PMSColor-R.eps"/>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5858" y="212272"/>
            <a:ext cx="1934029" cy="621653"/>
          </a:xfrm>
          <a:prstGeom prst="rect">
            <a:avLst/>
          </a:prstGeom>
        </p:spPr>
      </p:pic>
      <p:sp>
        <p:nvSpPr>
          <p:cNvPr id="19" name="Footer Placeholder 4"/>
          <p:cNvSpPr>
            <a:spLocks noGrp="1"/>
          </p:cNvSpPr>
          <p:nvPr>
            <p:ph type="ftr" sz="quarter" idx="16"/>
          </p:nvPr>
        </p:nvSpPr>
        <p:spPr>
          <a:xfrm>
            <a:off x="6047030" y="4890280"/>
            <a:ext cx="2938212" cy="150827"/>
          </a:xfrm>
        </p:spPr>
        <p:txBody>
          <a:bodyPr/>
          <a:lstStyle/>
          <a:p>
            <a:endParaRPr lang="en-US"/>
          </a:p>
        </p:txBody>
      </p:sp>
    </p:spTree>
    <p:extLst>
      <p:ext uri="{BB962C8B-B14F-4D97-AF65-F5344CB8AC3E}">
        <p14:creationId xmlns:p14="http://schemas.microsoft.com/office/powerpoint/2010/main" val="4100495858"/>
      </p:ext>
    </p:extLst>
  </p:cSld>
  <p:clrMapOvr>
    <a:masterClrMapping/>
  </p:clrMapOvr>
  <p:hf sldNum="0" hdr="0" ftr="0" dt="0"/>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19"/>
        <p:cNvGrpSpPr/>
        <p:nvPr/>
      </p:nvGrpSpPr>
      <p:grpSpPr>
        <a:xfrm>
          <a:off x="0" y="0"/>
          <a:ext cx="0" cy="0"/>
          <a:chOff x="0" y="0"/>
          <a:chExt cx="0" cy="0"/>
        </a:xfrm>
      </p:grpSpPr>
      <p:sp>
        <p:nvSpPr>
          <p:cNvPr id="120" name="Google Shape;120;p1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121" name="Google Shape;121;p12"/>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22" name="Google Shape;122;p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73377197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110"/>
        <p:cNvGrpSpPr/>
        <p:nvPr/>
      </p:nvGrpSpPr>
      <p:grpSpPr>
        <a:xfrm>
          <a:off x="0" y="0"/>
          <a:ext cx="0" cy="0"/>
          <a:chOff x="0" y="0"/>
          <a:chExt cx="0" cy="0"/>
        </a:xfrm>
      </p:grpSpPr>
      <p:sp>
        <p:nvSpPr>
          <p:cNvPr id="111" name="Google Shape;111;p10"/>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SzPts val="5200"/>
              <a:buChar char="●"/>
              <a:defRPr sz="5200"/>
            </a:lvl1pPr>
            <a:lvl2pPr lvl="1" algn="ctr" rtl="0">
              <a:spcBef>
                <a:spcPts val="0"/>
              </a:spcBef>
              <a:spcAft>
                <a:spcPts val="0"/>
              </a:spcAft>
              <a:buSzPts val="5200"/>
              <a:buChar char="○"/>
              <a:defRPr sz="5200"/>
            </a:lvl2pPr>
            <a:lvl3pPr lvl="2" algn="ctr" rtl="0">
              <a:spcBef>
                <a:spcPts val="0"/>
              </a:spcBef>
              <a:spcAft>
                <a:spcPts val="0"/>
              </a:spcAft>
              <a:buSzPts val="5200"/>
              <a:buChar char="■"/>
              <a:defRPr sz="5200"/>
            </a:lvl3pPr>
            <a:lvl4pPr lvl="3" algn="ctr" rtl="0">
              <a:spcBef>
                <a:spcPts val="0"/>
              </a:spcBef>
              <a:spcAft>
                <a:spcPts val="0"/>
              </a:spcAft>
              <a:buSzPts val="5200"/>
              <a:buChar char="●"/>
              <a:defRPr sz="5200"/>
            </a:lvl4pPr>
            <a:lvl5pPr lvl="4" algn="ctr" rtl="0">
              <a:spcBef>
                <a:spcPts val="0"/>
              </a:spcBef>
              <a:spcAft>
                <a:spcPts val="0"/>
              </a:spcAft>
              <a:buSzPts val="5200"/>
              <a:buChar char="○"/>
              <a:defRPr sz="5200"/>
            </a:lvl5pPr>
            <a:lvl6pPr lvl="5" algn="ctr" rtl="0">
              <a:spcBef>
                <a:spcPts val="0"/>
              </a:spcBef>
              <a:spcAft>
                <a:spcPts val="0"/>
              </a:spcAft>
              <a:buSzPts val="5200"/>
              <a:buChar char="■"/>
              <a:defRPr sz="5200"/>
            </a:lvl6pPr>
            <a:lvl7pPr lvl="6" algn="ctr" rtl="0">
              <a:spcBef>
                <a:spcPts val="0"/>
              </a:spcBef>
              <a:spcAft>
                <a:spcPts val="0"/>
              </a:spcAft>
              <a:buSzPts val="5200"/>
              <a:buChar char="●"/>
              <a:defRPr sz="5200"/>
            </a:lvl7pPr>
            <a:lvl8pPr lvl="7" algn="ctr" rtl="0">
              <a:spcBef>
                <a:spcPts val="0"/>
              </a:spcBef>
              <a:spcAft>
                <a:spcPts val="0"/>
              </a:spcAft>
              <a:buSzPts val="5200"/>
              <a:buChar char="○"/>
              <a:defRPr sz="5200"/>
            </a:lvl8pPr>
            <a:lvl9pPr lvl="8" algn="ctr" rtl="0">
              <a:spcBef>
                <a:spcPts val="0"/>
              </a:spcBef>
              <a:spcAft>
                <a:spcPts val="0"/>
              </a:spcAft>
              <a:buSzPts val="5200"/>
              <a:buChar char="■"/>
              <a:defRPr sz="5200"/>
            </a:lvl9pPr>
          </a:lstStyle>
          <a:p>
            <a:endParaRPr/>
          </a:p>
        </p:txBody>
      </p:sp>
      <p:sp>
        <p:nvSpPr>
          <p:cNvPr id="112" name="Google Shape;112;p10"/>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13" name="Google Shape;113;p1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44024490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ullets and 1 Photo w/ Caption">
    <p:spTree>
      <p:nvGrpSpPr>
        <p:cNvPr id="1" name=""/>
        <p:cNvGrpSpPr/>
        <p:nvPr/>
      </p:nvGrpSpPr>
      <p:grpSpPr>
        <a:xfrm>
          <a:off x="0" y="0"/>
          <a:ext cx="0" cy="0"/>
          <a:chOff x="0" y="0"/>
          <a:chExt cx="0" cy="0"/>
        </a:xfrm>
      </p:grpSpPr>
      <p:sp>
        <p:nvSpPr>
          <p:cNvPr id="10" name="Text Placeholder 2"/>
          <p:cNvSpPr>
            <a:spLocks noGrp="1"/>
          </p:cNvSpPr>
          <p:nvPr>
            <p:ph type="body" sz="quarter" idx="12" hasCustomPrompt="1"/>
          </p:nvPr>
        </p:nvSpPr>
        <p:spPr>
          <a:xfrm>
            <a:off x="227014" y="1919150"/>
            <a:ext cx="4717335" cy="2651270"/>
          </a:xfrm>
          <a:prstGeom prst="rect">
            <a:avLst/>
          </a:prstGeom>
        </p:spPr>
        <p:txBody>
          <a:bodyPr vert="horz"/>
          <a:lstStyle>
            <a:lvl1pPr marL="257175" indent="-257175">
              <a:spcBef>
                <a:spcPts val="0"/>
              </a:spcBef>
              <a:spcAft>
                <a:spcPts val="900"/>
              </a:spcAft>
              <a:buFont typeface="Arial"/>
              <a:buChar char="•"/>
              <a:defRPr sz="1350"/>
            </a:lvl1pPr>
            <a:lvl2pPr marL="557213" indent="-214313">
              <a:spcBef>
                <a:spcPts val="0"/>
              </a:spcBef>
              <a:spcAft>
                <a:spcPts val="900"/>
              </a:spcAft>
              <a:buFont typeface="Arial"/>
              <a:buChar char="•"/>
              <a:defRPr sz="1200"/>
            </a:lvl2pPr>
            <a:lvl3pPr marL="857250" indent="-171450">
              <a:spcBef>
                <a:spcPts val="0"/>
              </a:spcBef>
              <a:spcAft>
                <a:spcPts val="900"/>
              </a:spcAft>
              <a:buFont typeface="Arial"/>
              <a:buChar char="•"/>
              <a:defRPr sz="1050" baseline="0"/>
            </a:lvl3pPr>
            <a:lvl4pPr marL="1243013" indent="-214313">
              <a:spcBef>
                <a:spcPts val="0"/>
              </a:spcBef>
              <a:spcAft>
                <a:spcPts val="900"/>
              </a:spcAft>
              <a:buFont typeface="Arial"/>
              <a:buChar char="•"/>
              <a:defRPr sz="900" baseline="0"/>
            </a:lvl4pPr>
            <a:lvl5pPr marL="1543050" indent="-171450">
              <a:spcBef>
                <a:spcPts val="0"/>
              </a:spcBef>
              <a:spcAft>
                <a:spcPts val="900"/>
              </a:spcAft>
              <a:buFont typeface="Arial" panose="020B0604020202020204" pitchFamily="34" charset="0"/>
              <a:buChar char="•"/>
              <a:defRPr sz="750"/>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4"/>
          <p:cNvSpPr>
            <a:spLocks noGrp="1"/>
          </p:cNvSpPr>
          <p:nvPr>
            <p:ph type="body" sz="quarter" idx="13" hasCustomPrompt="1"/>
          </p:nvPr>
        </p:nvSpPr>
        <p:spPr>
          <a:xfrm>
            <a:off x="227013" y="1189366"/>
            <a:ext cx="8691562" cy="603647"/>
          </a:xfrm>
          <a:prstGeom prst="rect">
            <a:avLst/>
          </a:prstGeom>
        </p:spPr>
        <p:txBody>
          <a:bodyPr vert="horz" anchor="ctr"/>
          <a:lstStyle>
            <a:lvl1pPr marL="0" indent="0">
              <a:buNone/>
              <a:defRPr sz="1800"/>
            </a:lvl1pPr>
            <a:lvl3pPr marL="685800" indent="0">
              <a:buNone/>
              <a:defRPr sz="2025"/>
            </a:lvl3pPr>
            <a:lvl4pPr marL="1028700" indent="0">
              <a:buNone/>
              <a:defRPr sz="2025"/>
            </a:lvl4pPr>
            <a:lvl5pPr marL="1371600" indent="0">
              <a:buNone/>
              <a:defRPr sz="2025"/>
            </a:lvl5pPr>
          </a:lstStyle>
          <a:p>
            <a:r>
              <a:rPr lang="en-US" dirty="0"/>
              <a:t>Insert Subhead Line 1</a:t>
            </a:r>
            <a:br>
              <a:rPr lang="en-US" dirty="0"/>
            </a:br>
            <a:r>
              <a:rPr lang="en-US" dirty="0"/>
              <a:t>Insert Subhead Line 2</a:t>
            </a:r>
          </a:p>
        </p:txBody>
      </p:sp>
      <p:sp>
        <p:nvSpPr>
          <p:cNvPr id="8" name="Slide Number Placeholder 1"/>
          <p:cNvSpPr>
            <a:spLocks noGrp="1"/>
          </p:cNvSpPr>
          <p:nvPr>
            <p:ph type="sldNum" sz="quarter" idx="4"/>
          </p:nvPr>
        </p:nvSpPr>
        <p:spPr>
          <a:xfrm>
            <a:off x="8708570" y="4897387"/>
            <a:ext cx="370115" cy="164471"/>
          </a:xfrm>
          <a:prstGeom prst="rect">
            <a:avLst/>
          </a:prstGeom>
        </p:spPr>
        <p:txBody>
          <a:bodyPr vert="horz" lIns="91440" tIns="45720" rIns="91440" bIns="45720" rtlCol="0" anchor="ctr"/>
          <a:lstStyle>
            <a:lvl1pPr algn="l">
              <a:defRPr sz="750">
                <a:solidFill>
                  <a:schemeClr val="tx1">
                    <a:tint val="75000"/>
                  </a:schemeClr>
                </a:solidFill>
                <a:latin typeface="Century Gothic"/>
                <a:cs typeface="Century Gothic"/>
              </a:defRPr>
            </a:lvl1pPr>
          </a:lstStyle>
          <a:p>
            <a:fld id="{F6F79CA1-B382-4F43-AD32-0B0E11510FDC}" type="slidenum">
              <a:rPr lang="en-US" smtClean="0"/>
              <a:pPr/>
              <a:t>‹#›</a:t>
            </a:fld>
            <a:endParaRPr lang="en-US"/>
          </a:p>
        </p:txBody>
      </p:sp>
      <p:sp>
        <p:nvSpPr>
          <p:cNvPr id="12" name="Title 1"/>
          <p:cNvSpPr>
            <a:spLocks noGrp="1"/>
          </p:cNvSpPr>
          <p:nvPr>
            <p:ph type="title" hasCustomPrompt="1"/>
          </p:nvPr>
        </p:nvSpPr>
        <p:spPr>
          <a:xfrm>
            <a:off x="227013" y="205979"/>
            <a:ext cx="7923694" cy="857250"/>
          </a:xfrm>
          <a:prstGeom prst="rect">
            <a:avLst/>
          </a:prstGeom>
        </p:spPr>
        <p:txBody>
          <a:bodyPr/>
          <a:lstStyle>
            <a:lvl1pPr>
              <a:defRPr sz="2550" b="1"/>
            </a:lvl1pPr>
          </a:lstStyle>
          <a:p>
            <a:r>
              <a:rPr lang="en-US" dirty="0"/>
              <a:t>Insert Slide Title Line 1</a:t>
            </a:r>
            <a:br>
              <a:rPr lang="en-US" dirty="0"/>
            </a:br>
            <a:r>
              <a:rPr lang="en-US" dirty="0"/>
              <a:t>Insert Slide Title Line 2</a:t>
            </a:r>
          </a:p>
        </p:txBody>
      </p:sp>
      <p:sp>
        <p:nvSpPr>
          <p:cNvPr id="3" name="Picture Placeholder 2"/>
          <p:cNvSpPr>
            <a:spLocks noGrp="1"/>
          </p:cNvSpPr>
          <p:nvPr>
            <p:ph type="pic" sz="quarter" idx="15" hasCustomPrompt="1"/>
          </p:nvPr>
        </p:nvSpPr>
        <p:spPr>
          <a:xfrm>
            <a:off x="5162933" y="1919150"/>
            <a:ext cx="3755643" cy="2336116"/>
          </a:xfrm>
          <a:prstGeom prst="rect">
            <a:avLst/>
          </a:prstGeom>
        </p:spPr>
        <p:txBody>
          <a:bodyPr anchor="ctr"/>
          <a:lstStyle>
            <a:lvl1pPr marL="0" indent="0" algn="ctr">
              <a:buNone/>
              <a:defRPr sz="1200"/>
            </a:lvl1pPr>
          </a:lstStyle>
          <a:p>
            <a:r>
              <a:rPr lang="en-US"/>
              <a:t>Click to Insert Image</a:t>
            </a:r>
          </a:p>
        </p:txBody>
      </p:sp>
      <p:sp>
        <p:nvSpPr>
          <p:cNvPr id="9" name="Text Placeholder 3"/>
          <p:cNvSpPr>
            <a:spLocks noGrp="1"/>
          </p:cNvSpPr>
          <p:nvPr>
            <p:ph type="body" sz="quarter" idx="28" hasCustomPrompt="1"/>
          </p:nvPr>
        </p:nvSpPr>
        <p:spPr>
          <a:xfrm>
            <a:off x="5162933" y="4325008"/>
            <a:ext cx="3755642" cy="245412"/>
          </a:xfrm>
          <a:prstGeom prst="rect">
            <a:avLst/>
          </a:prstGeom>
        </p:spPr>
        <p:txBody>
          <a:bodyPr vert="horz"/>
          <a:lstStyle>
            <a:lvl1pPr marL="0" indent="0" algn="ctr">
              <a:buFontTx/>
              <a:buNone/>
              <a:defRPr sz="825" baseline="0"/>
            </a:lvl1pPr>
            <a:lvl2pPr marL="342900" indent="0" algn="l">
              <a:buFontTx/>
              <a:buNone/>
              <a:defRPr sz="825"/>
            </a:lvl2pPr>
            <a:lvl3pPr marL="685800" indent="0" algn="l">
              <a:buFontTx/>
              <a:buNone/>
              <a:defRPr sz="825"/>
            </a:lvl3pPr>
            <a:lvl4pPr marL="1028700" indent="0" algn="l">
              <a:buFontTx/>
              <a:buNone/>
              <a:defRPr sz="825"/>
            </a:lvl4pPr>
            <a:lvl5pPr marL="1371600" indent="0" algn="l">
              <a:buFontTx/>
              <a:buNone/>
              <a:defRPr sz="825"/>
            </a:lvl5pPr>
          </a:lstStyle>
          <a:p>
            <a:pPr lvl="0"/>
            <a:r>
              <a:rPr lang="en-US" dirty="0"/>
              <a:t>Insert photo caption(s) here.</a:t>
            </a:r>
          </a:p>
        </p:txBody>
      </p:sp>
    </p:spTree>
    <p:extLst>
      <p:ext uri="{BB962C8B-B14F-4D97-AF65-F5344CB8AC3E}">
        <p14:creationId xmlns:p14="http://schemas.microsoft.com/office/powerpoint/2010/main" val="143747140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ullets and 2 Photos">
    <p:spTree>
      <p:nvGrpSpPr>
        <p:cNvPr id="1" name=""/>
        <p:cNvGrpSpPr/>
        <p:nvPr/>
      </p:nvGrpSpPr>
      <p:grpSpPr>
        <a:xfrm>
          <a:off x="0" y="0"/>
          <a:ext cx="0" cy="0"/>
          <a:chOff x="0" y="0"/>
          <a:chExt cx="0" cy="0"/>
        </a:xfrm>
      </p:grpSpPr>
      <p:sp>
        <p:nvSpPr>
          <p:cNvPr id="11" name="Picture Placeholder 7"/>
          <p:cNvSpPr>
            <a:spLocks noGrp="1"/>
          </p:cNvSpPr>
          <p:nvPr>
            <p:ph type="pic" sz="quarter" idx="14" hasCustomPrompt="1"/>
          </p:nvPr>
        </p:nvSpPr>
        <p:spPr>
          <a:xfrm>
            <a:off x="5118100" y="1917488"/>
            <a:ext cx="3755644" cy="1195801"/>
          </a:xfrm>
          <a:prstGeom prst="rect">
            <a:avLst/>
          </a:prstGeom>
          <a:noFill/>
        </p:spPr>
        <p:txBody>
          <a:bodyPr anchor="ctr"/>
          <a:lstStyle>
            <a:lvl1pPr marL="0" indent="0" algn="ctr">
              <a:buNone/>
              <a:defRPr lang="en-US" sz="1200" b="0" kern="1200" baseline="0" dirty="0">
                <a:solidFill>
                  <a:schemeClr val="tx1"/>
                </a:solidFill>
                <a:effectLst/>
                <a:latin typeface="Century Gothic"/>
                <a:ea typeface="+mn-ea"/>
                <a:cs typeface="Century Gothic"/>
              </a:defRPr>
            </a:lvl1pPr>
          </a:lstStyle>
          <a:p>
            <a:r>
              <a:rPr lang="en-US"/>
              <a:t>Click to Insert Image</a:t>
            </a:r>
          </a:p>
        </p:txBody>
      </p:sp>
      <p:sp>
        <p:nvSpPr>
          <p:cNvPr id="12" name="Text Placeholder 2"/>
          <p:cNvSpPr>
            <a:spLocks noGrp="1"/>
          </p:cNvSpPr>
          <p:nvPr>
            <p:ph type="body" sz="quarter" idx="12" hasCustomPrompt="1"/>
          </p:nvPr>
        </p:nvSpPr>
        <p:spPr>
          <a:xfrm>
            <a:off x="227014" y="1917488"/>
            <a:ext cx="4679423" cy="2516220"/>
          </a:xfrm>
          <a:prstGeom prst="rect">
            <a:avLst/>
          </a:prstGeom>
        </p:spPr>
        <p:txBody>
          <a:bodyPr vert="horz"/>
          <a:lstStyle>
            <a:lvl1pPr marL="257175" indent="-257175">
              <a:spcBef>
                <a:spcPts val="0"/>
              </a:spcBef>
              <a:spcAft>
                <a:spcPts val="900"/>
              </a:spcAft>
              <a:buFont typeface="Arial"/>
              <a:buChar char="•"/>
              <a:defRPr sz="1350"/>
            </a:lvl1pPr>
            <a:lvl2pPr marL="557213" indent="-214313">
              <a:spcBef>
                <a:spcPts val="0"/>
              </a:spcBef>
              <a:spcAft>
                <a:spcPts val="900"/>
              </a:spcAft>
              <a:buFont typeface="Arial"/>
              <a:buChar char="•"/>
              <a:defRPr sz="1200"/>
            </a:lvl2pPr>
            <a:lvl3pPr marL="857250" indent="-171450">
              <a:spcBef>
                <a:spcPts val="0"/>
              </a:spcBef>
              <a:spcAft>
                <a:spcPts val="900"/>
              </a:spcAft>
              <a:buFont typeface="Arial"/>
              <a:buChar char="•"/>
              <a:defRPr sz="1050" baseline="0"/>
            </a:lvl3pPr>
            <a:lvl4pPr marL="1243013" indent="-214313">
              <a:spcBef>
                <a:spcPts val="0"/>
              </a:spcBef>
              <a:spcAft>
                <a:spcPts val="900"/>
              </a:spcAft>
              <a:buFont typeface="Arial"/>
              <a:buChar char="•"/>
              <a:defRPr sz="900" baseline="0"/>
            </a:lvl4pPr>
            <a:lvl5pPr marL="1543050" indent="-171450">
              <a:spcBef>
                <a:spcPts val="0"/>
              </a:spcBef>
              <a:spcAft>
                <a:spcPts val="900"/>
              </a:spcAft>
              <a:buFont typeface="Arial" panose="020B0604020202020204" pitchFamily="34" charset="0"/>
              <a:buChar char="•"/>
              <a:defRPr sz="750"/>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Picture Placeholder 7"/>
          <p:cNvSpPr>
            <a:spLocks noGrp="1"/>
          </p:cNvSpPr>
          <p:nvPr>
            <p:ph type="pic" sz="quarter" idx="17" hasCustomPrompt="1"/>
          </p:nvPr>
        </p:nvSpPr>
        <p:spPr>
          <a:xfrm>
            <a:off x="5118100" y="3232461"/>
            <a:ext cx="3755644" cy="1195801"/>
          </a:xfrm>
          <a:prstGeom prst="rect">
            <a:avLst/>
          </a:prstGeom>
          <a:noFill/>
        </p:spPr>
        <p:txBody>
          <a:bodyPr anchor="ctr"/>
          <a:lstStyle>
            <a:lvl1pPr marL="0" indent="0" algn="ctr">
              <a:buNone/>
              <a:defRPr sz="1200" b="0">
                <a:solidFill>
                  <a:schemeClr val="tx1"/>
                </a:solidFill>
                <a:effectLst/>
              </a:defRPr>
            </a:lvl1pPr>
          </a:lstStyle>
          <a:p>
            <a:r>
              <a:rPr lang="en-US"/>
              <a:t>Click to Insert Image</a:t>
            </a:r>
          </a:p>
        </p:txBody>
      </p:sp>
      <p:sp>
        <p:nvSpPr>
          <p:cNvPr id="8" name="Text Placeholder 4"/>
          <p:cNvSpPr>
            <a:spLocks noGrp="1"/>
          </p:cNvSpPr>
          <p:nvPr>
            <p:ph type="body" sz="quarter" idx="13" hasCustomPrompt="1"/>
          </p:nvPr>
        </p:nvSpPr>
        <p:spPr>
          <a:xfrm>
            <a:off x="227013" y="1189366"/>
            <a:ext cx="8691562" cy="603647"/>
          </a:xfrm>
          <a:prstGeom prst="rect">
            <a:avLst/>
          </a:prstGeom>
        </p:spPr>
        <p:txBody>
          <a:bodyPr vert="horz" anchor="ctr"/>
          <a:lstStyle>
            <a:lvl1pPr marL="0" indent="0">
              <a:buNone/>
              <a:defRPr sz="1800"/>
            </a:lvl1pPr>
            <a:lvl3pPr marL="685800" indent="0">
              <a:buNone/>
              <a:defRPr sz="2025"/>
            </a:lvl3pPr>
            <a:lvl4pPr marL="1028700" indent="0">
              <a:buNone/>
              <a:defRPr sz="2025"/>
            </a:lvl4pPr>
            <a:lvl5pPr marL="1371600" indent="0">
              <a:buNone/>
              <a:defRPr sz="2025"/>
            </a:lvl5pPr>
          </a:lstStyle>
          <a:p>
            <a:r>
              <a:rPr lang="en-US" dirty="0"/>
              <a:t>Insert Subhead Line 1</a:t>
            </a:r>
            <a:br>
              <a:rPr lang="en-US" dirty="0"/>
            </a:br>
            <a:r>
              <a:rPr lang="en-US" dirty="0"/>
              <a:t>Insert Subhead Line 2</a:t>
            </a:r>
          </a:p>
        </p:txBody>
      </p:sp>
      <p:sp>
        <p:nvSpPr>
          <p:cNvPr id="10" name="Slide Number Placeholder 1"/>
          <p:cNvSpPr>
            <a:spLocks noGrp="1"/>
          </p:cNvSpPr>
          <p:nvPr>
            <p:ph type="sldNum" sz="quarter" idx="4"/>
          </p:nvPr>
        </p:nvSpPr>
        <p:spPr>
          <a:xfrm>
            <a:off x="8708570" y="4897387"/>
            <a:ext cx="370115" cy="164471"/>
          </a:xfrm>
          <a:prstGeom prst="rect">
            <a:avLst/>
          </a:prstGeom>
        </p:spPr>
        <p:txBody>
          <a:bodyPr vert="horz" lIns="91440" tIns="45720" rIns="91440" bIns="45720" rtlCol="0" anchor="ctr"/>
          <a:lstStyle>
            <a:lvl1pPr algn="l">
              <a:defRPr sz="750">
                <a:solidFill>
                  <a:schemeClr val="tx1">
                    <a:tint val="75000"/>
                  </a:schemeClr>
                </a:solidFill>
                <a:latin typeface="Century Gothic"/>
                <a:cs typeface="Century Gothic"/>
              </a:defRPr>
            </a:lvl1pPr>
          </a:lstStyle>
          <a:p>
            <a:fld id="{F6F79CA1-B382-4F43-AD32-0B0E11510FDC}" type="slidenum">
              <a:rPr lang="en-US" smtClean="0"/>
              <a:pPr/>
              <a:t>‹#›</a:t>
            </a:fld>
            <a:endParaRPr lang="en-US"/>
          </a:p>
        </p:txBody>
      </p:sp>
      <p:sp>
        <p:nvSpPr>
          <p:cNvPr id="15" name="Title 1"/>
          <p:cNvSpPr>
            <a:spLocks noGrp="1"/>
          </p:cNvSpPr>
          <p:nvPr>
            <p:ph type="title" hasCustomPrompt="1"/>
          </p:nvPr>
        </p:nvSpPr>
        <p:spPr>
          <a:xfrm>
            <a:off x="227013" y="205979"/>
            <a:ext cx="7923694" cy="857250"/>
          </a:xfrm>
          <a:prstGeom prst="rect">
            <a:avLst/>
          </a:prstGeom>
        </p:spPr>
        <p:txBody>
          <a:bodyPr/>
          <a:lstStyle>
            <a:lvl1pPr>
              <a:defRPr sz="2550" b="1"/>
            </a:lvl1pPr>
          </a:lstStyle>
          <a:p>
            <a:r>
              <a:rPr lang="en-US" dirty="0"/>
              <a:t>Insert Slide Title Line 1</a:t>
            </a:r>
            <a:br>
              <a:rPr lang="en-US" dirty="0"/>
            </a:br>
            <a:r>
              <a:rPr lang="en-US" dirty="0"/>
              <a:t>Insert Slide Title Line 2</a:t>
            </a:r>
          </a:p>
        </p:txBody>
      </p:sp>
    </p:spTree>
    <p:extLst>
      <p:ext uri="{BB962C8B-B14F-4D97-AF65-F5344CB8AC3E}">
        <p14:creationId xmlns:p14="http://schemas.microsoft.com/office/powerpoint/2010/main" val="349220163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ullets and 4 Photos">
    <p:spTree>
      <p:nvGrpSpPr>
        <p:cNvPr id="1" name=""/>
        <p:cNvGrpSpPr/>
        <p:nvPr/>
      </p:nvGrpSpPr>
      <p:grpSpPr>
        <a:xfrm>
          <a:off x="0" y="0"/>
          <a:ext cx="0" cy="0"/>
          <a:chOff x="0" y="0"/>
          <a:chExt cx="0" cy="0"/>
        </a:xfrm>
      </p:grpSpPr>
      <p:sp>
        <p:nvSpPr>
          <p:cNvPr id="9" name="Picture Placeholder 7"/>
          <p:cNvSpPr>
            <a:spLocks noGrp="1" noChangeAspect="1"/>
          </p:cNvSpPr>
          <p:nvPr>
            <p:ph type="pic" sz="quarter" idx="18" hasCustomPrompt="1"/>
          </p:nvPr>
        </p:nvSpPr>
        <p:spPr>
          <a:xfrm>
            <a:off x="5067208" y="1179922"/>
            <a:ext cx="1851807" cy="1677479"/>
          </a:xfrm>
          <a:prstGeom prst="rect">
            <a:avLst/>
          </a:prstGeom>
          <a:noFill/>
        </p:spPr>
        <p:txBody>
          <a:bodyPr anchor="ctr"/>
          <a:lstStyle>
            <a:lvl1pPr marL="0" indent="0" algn="ctr">
              <a:buNone/>
              <a:defRPr sz="1200" b="0">
                <a:solidFill>
                  <a:schemeClr val="tx1"/>
                </a:solidFill>
                <a:effectLst/>
              </a:defRPr>
            </a:lvl1pPr>
          </a:lstStyle>
          <a:p>
            <a:r>
              <a:rPr lang="en-US"/>
              <a:t>Click to Insert Image</a:t>
            </a:r>
          </a:p>
        </p:txBody>
      </p:sp>
      <p:sp>
        <p:nvSpPr>
          <p:cNvPr id="12" name="Text Placeholder 2"/>
          <p:cNvSpPr>
            <a:spLocks noGrp="1"/>
          </p:cNvSpPr>
          <p:nvPr>
            <p:ph type="body" sz="quarter" idx="12" hasCustomPrompt="1"/>
          </p:nvPr>
        </p:nvSpPr>
        <p:spPr>
          <a:xfrm>
            <a:off x="227014" y="1179922"/>
            <a:ext cx="4688901" cy="3390498"/>
          </a:xfrm>
          <a:prstGeom prst="rect">
            <a:avLst/>
          </a:prstGeom>
        </p:spPr>
        <p:txBody>
          <a:bodyPr vert="horz"/>
          <a:lstStyle>
            <a:lvl1pPr marL="257175" indent="-257175">
              <a:spcBef>
                <a:spcPts val="0"/>
              </a:spcBef>
              <a:spcAft>
                <a:spcPts val="900"/>
              </a:spcAft>
              <a:buFont typeface="Arial"/>
              <a:buChar char="•"/>
              <a:defRPr sz="1350"/>
            </a:lvl1pPr>
            <a:lvl2pPr marL="557213" indent="-214313">
              <a:spcBef>
                <a:spcPts val="0"/>
              </a:spcBef>
              <a:spcAft>
                <a:spcPts val="900"/>
              </a:spcAft>
              <a:buFont typeface="Arial"/>
              <a:buChar char="•"/>
              <a:defRPr sz="1200"/>
            </a:lvl2pPr>
            <a:lvl3pPr marL="857250" indent="-171450">
              <a:spcBef>
                <a:spcPts val="0"/>
              </a:spcBef>
              <a:spcAft>
                <a:spcPts val="900"/>
              </a:spcAft>
              <a:buFont typeface="Arial"/>
              <a:buChar char="•"/>
              <a:defRPr sz="1050" baseline="0"/>
            </a:lvl3pPr>
            <a:lvl4pPr marL="1243013" indent="-214313">
              <a:spcBef>
                <a:spcPts val="0"/>
              </a:spcBef>
              <a:spcAft>
                <a:spcPts val="900"/>
              </a:spcAft>
              <a:buFont typeface="Arial"/>
              <a:buChar char="•"/>
              <a:defRPr sz="900" baseline="0"/>
            </a:lvl4pPr>
            <a:lvl5pPr marL="1543050" indent="-171450">
              <a:spcBef>
                <a:spcPts val="0"/>
              </a:spcBef>
              <a:spcAft>
                <a:spcPts val="900"/>
              </a:spcAft>
              <a:buFont typeface="Arial" panose="020B0604020202020204" pitchFamily="34" charset="0"/>
              <a:buChar char="•"/>
              <a:defRPr sz="750"/>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Picture Placeholder 7"/>
          <p:cNvSpPr>
            <a:spLocks noGrp="1" noChangeAspect="1"/>
          </p:cNvSpPr>
          <p:nvPr>
            <p:ph type="pic" sz="quarter" idx="19" hasCustomPrompt="1"/>
          </p:nvPr>
        </p:nvSpPr>
        <p:spPr>
          <a:xfrm>
            <a:off x="7023275" y="1179922"/>
            <a:ext cx="1839493" cy="1677479"/>
          </a:xfrm>
          <a:prstGeom prst="rect">
            <a:avLst/>
          </a:prstGeom>
          <a:noFill/>
        </p:spPr>
        <p:txBody>
          <a:bodyPr anchor="ctr"/>
          <a:lstStyle>
            <a:lvl1pPr marL="0" indent="0" algn="ctr">
              <a:buNone/>
              <a:defRPr sz="1200" b="0">
                <a:solidFill>
                  <a:schemeClr val="tx1"/>
                </a:solidFill>
                <a:effectLst/>
              </a:defRPr>
            </a:lvl1pPr>
          </a:lstStyle>
          <a:p>
            <a:r>
              <a:rPr lang="en-US"/>
              <a:t>Click to Insert Image</a:t>
            </a:r>
          </a:p>
        </p:txBody>
      </p:sp>
      <p:sp>
        <p:nvSpPr>
          <p:cNvPr id="13" name="Picture Placeholder 7"/>
          <p:cNvSpPr>
            <a:spLocks noGrp="1" noChangeAspect="1"/>
          </p:cNvSpPr>
          <p:nvPr>
            <p:ph type="pic" sz="quarter" idx="20" hasCustomPrompt="1"/>
          </p:nvPr>
        </p:nvSpPr>
        <p:spPr>
          <a:xfrm>
            <a:off x="5067208" y="2935589"/>
            <a:ext cx="1851807" cy="1641940"/>
          </a:xfrm>
          <a:prstGeom prst="rect">
            <a:avLst/>
          </a:prstGeom>
          <a:noFill/>
        </p:spPr>
        <p:txBody>
          <a:bodyPr anchor="ctr"/>
          <a:lstStyle>
            <a:lvl1pPr marL="0" indent="0" algn="ctr">
              <a:buNone/>
              <a:defRPr sz="1200" b="0">
                <a:solidFill>
                  <a:schemeClr val="tx1"/>
                </a:solidFill>
                <a:effectLst/>
              </a:defRPr>
            </a:lvl1pPr>
          </a:lstStyle>
          <a:p>
            <a:r>
              <a:rPr lang="en-US"/>
              <a:t>Click to Insert Image</a:t>
            </a:r>
          </a:p>
        </p:txBody>
      </p:sp>
      <p:sp>
        <p:nvSpPr>
          <p:cNvPr id="15" name="Picture Placeholder 7"/>
          <p:cNvSpPr>
            <a:spLocks noGrp="1" noChangeAspect="1"/>
          </p:cNvSpPr>
          <p:nvPr>
            <p:ph type="pic" sz="quarter" idx="21" hasCustomPrompt="1"/>
          </p:nvPr>
        </p:nvSpPr>
        <p:spPr>
          <a:xfrm>
            <a:off x="7023275" y="2935589"/>
            <a:ext cx="1839493" cy="1641940"/>
          </a:xfrm>
          <a:prstGeom prst="rect">
            <a:avLst/>
          </a:prstGeom>
          <a:noFill/>
        </p:spPr>
        <p:txBody>
          <a:bodyPr anchor="ctr"/>
          <a:lstStyle>
            <a:lvl1pPr marL="0" indent="0" algn="ctr">
              <a:buNone/>
              <a:defRPr sz="1200" b="0">
                <a:solidFill>
                  <a:schemeClr val="tx1"/>
                </a:solidFill>
                <a:effectLst/>
              </a:defRPr>
            </a:lvl1pPr>
          </a:lstStyle>
          <a:p>
            <a:r>
              <a:rPr lang="en-US"/>
              <a:t>Click to Insert Image</a:t>
            </a:r>
          </a:p>
        </p:txBody>
      </p:sp>
      <p:sp>
        <p:nvSpPr>
          <p:cNvPr id="10" name="Slide Number Placeholder 1"/>
          <p:cNvSpPr>
            <a:spLocks noGrp="1"/>
          </p:cNvSpPr>
          <p:nvPr>
            <p:ph type="sldNum" sz="quarter" idx="4"/>
          </p:nvPr>
        </p:nvSpPr>
        <p:spPr>
          <a:xfrm>
            <a:off x="8708570" y="4897387"/>
            <a:ext cx="370115" cy="164471"/>
          </a:xfrm>
          <a:prstGeom prst="rect">
            <a:avLst/>
          </a:prstGeom>
        </p:spPr>
        <p:txBody>
          <a:bodyPr vert="horz" lIns="91440" tIns="45720" rIns="91440" bIns="45720" rtlCol="0" anchor="ctr"/>
          <a:lstStyle>
            <a:lvl1pPr algn="l">
              <a:defRPr sz="750">
                <a:solidFill>
                  <a:schemeClr val="tx1">
                    <a:tint val="75000"/>
                  </a:schemeClr>
                </a:solidFill>
                <a:latin typeface="Century Gothic"/>
                <a:cs typeface="Century Gothic"/>
              </a:defRPr>
            </a:lvl1pPr>
          </a:lstStyle>
          <a:p>
            <a:fld id="{F6F79CA1-B382-4F43-AD32-0B0E11510FDC}" type="slidenum">
              <a:rPr lang="en-US" smtClean="0"/>
              <a:pPr/>
              <a:t>‹#›</a:t>
            </a:fld>
            <a:endParaRPr lang="en-US"/>
          </a:p>
        </p:txBody>
      </p:sp>
      <p:sp>
        <p:nvSpPr>
          <p:cNvPr id="14" name="Title 1"/>
          <p:cNvSpPr>
            <a:spLocks noGrp="1"/>
          </p:cNvSpPr>
          <p:nvPr>
            <p:ph type="title" hasCustomPrompt="1"/>
          </p:nvPr>
        </p:nvSpPr>
        <p:spPr>
          <a:xfrm>
            <a:off x="227013" y="205979"/>
            <a:ext cx="7923694" cy="857250"/>
          </a:xfrm>
          <a:prstGeom prst="rect">
            <a:avLst/>
          </a:prstGeom>
        </p:spPr>
        <p:txBody>
          <a:bodyPr/>
          <a:lstStyle>
            <a:lvl1pPr>
              <a:defRPr sz="2550" b="1"/>
            </a:lvl1pPr>
          </a:lstStyle>
          <a:p>
            <a:r>
              <a:rPr lang="en-US" dirty="0"/>
              <a:t>Insert Slide Title Line 1</a:t>
            </a:r>
            <a:br>
              <a:rPr lang="en-US" dirty="0"/>
            </a:br>
            <a:r>
              <a:rPr lang="en-US" dirty="0"/>
              <a:t>Insert Slide Title Line 2</a:t>
            </a:r>
          </a:p>
        </p:txBody>
      </p:sp>
    </p:spTree>
    <p:extLst>
      <p:ext uri="{BB962C8B-B14F-4D97-AF65-F5344CB8AC3E}">
        <p14:creationId xmlns:p14="http://schemas.microsoft.com/office/powerpoint/2010/main" val="191170372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3 Photo Grid w/ Caption">
    <p:spTree>
      <p:nvGrpSpPr>
        <p:cNvPr id="1" name=""/>
        <p:cNvGrpSpPr/>
        <p:nvPr/>
      </p:nvGrpSpPr>
      <p:grpSpPr>
        <a:xfrm>
          <a:off x="0" y="0"/>
          <a:ext cx="0" cy="0"/>
          <a:chOff x="0" y="0"/>
          <a:chExt cx="0" cy="0"/>
        </a:xfrm>
      </p:grpSpPr>
      <p:sp>
        <p:nvSpPr>
          <p:cNvPr id="14" name="Picture Placeholder 7"/>
          <p:cNvSpPr>
            <a:spLocks noGrp="1" noChangeAspect="1"/>
          </p:cNvSpPr>
          <p:nvPr>
            <p:ph type="pic" sz="quarter" idx="14" hasCustomPrompt="1"/>
          </p:nvPr>
        </p:nvSpPr>
        <p:spPr>
          <a:xfrm>
            <a:off x="239487" y="1383509"/>
            <a:ext cx="4557485" cy="3087438"/>
          </a:xfrm>
          <a:prstGeom prst="rect">
            <a:avLst/>
          </a:prstGeom>
          <a:noFill/>
        </p:spPr>
        <p:txBody>
          <a:bodyPr anchor="ctr"/>
          <a:lstStyle>
            <a:lvl1pPr marL="0" indent="0" algn="ctr">
              <a:buNone/>
              <a:defRPr sz="1200" b="0" i="0" baseline="0">
                <a:solidFill>
                  <a:schemeClr val="tx1"/>
                </a:solidFill>
                <a:effectLst/>
              </a:defRPr>
            </a:lvl1pPr>
          </a:lstStyle>
          <a:p>
            <a:r>
              <a:rPr lang="en-US"/>
              <a:t>Click to Insert Image</a:t>
            </a:r>
          </a:p>
        </p:txBody>
      </p:sp>
      <p:sp>
        <p:nvSpPr>
          <p:cNvPr id="35" name="Picture Placeholder 7"/>
          <p:cNvSpPr>
            <a:spLocks noGrp="1"/>
          </p:cNvSpPr>
          <p:nvPr>
            <p:ph type="pic" sz="quarter" idx="24" hasCustomPrompt="1"/>
          </p:nvPr>
        </p:nvSpPr>
        <p:spPr>
          <a:xfrm>
            <a:off x="4884058" y="2967381"/>
            <a:ext cx="2220685" cy="1504388"/>
          </a:xfrm>
          <a:prstGeom prst="rect">
            <a:avLst/>
          </a:prstGeom>
          <a:noFill/>
        </p:spPr>
        <p:txBody>
          <a:bodyPr anchor="ctr"/>
          <a:lstStyle>
            <a:lvl1pPr marL="0" indent="0" algn="ctr">
              <a:buNone/>
              <a:defRPr sz="1200" b="0" baseline="0">
                <a:solidFill>
                  <a:schemeClr val="tx1"/>
                </a:solidFill>
                <a:effectLst/>
              </a:defRPr>
            </a:lvl1pPr>
          </a:lstStyle>
          <a:p>
            <a:r>
              <a:rPr lang="en-US"/>
              <a:t>Click to Insert Image</a:t>
            </a:r>
          </a:p>
        </p:txBody>
      </p:sp>
      <p:sp>
        <p:nvSpPr>
          <p:cNvPr id="36" name="Picture Placeholder 7"/>
          <p:cNvSpPr>
            <a:spLocks noGrp="1"/>
          </p:cNvSpPr>
          <p:nvPr>
            <p:ph type="pic" sz="quarter" idx="25" hasCustomPrompt="1"/>
          </p:nvPr>
        </p:nvSpPr>
        <p:spPr>
          <a:xfrm>
            <a:off x="4884058" y="1383510"/>
            <a:ext cx="2220685" cy="1504388"/>
          </a:xfrm>
          <a:prstGeom prst="rect">
            <a:avLst/>
          </a:prstGeom>
          <a:noFill/>
        </p:spPr>
        <p:txBody>
          <a:bodyPr anchor="ctr"/>
          <a:lstStyle>
            <a:lvl1pPr marL="0" indent="0" algn="ctr">
              <a:buNone/>
              <a:defRPr sz="1200" b="0" baseline="0">
                <a:solidFill>
                  <a:schemeClr val="tx1"/>
                </a:solidFill>
                <a:effectLst/>
              </a:defRPr>
            </a:lvl1pPr>
          </a:lstStyle>
          <a:p>
            <a:r>
              <a:rPr lang="en-US"/>
              <a:t>Click to Insert Image</a:t>
            </a:r>
          </a:p>
        </p:txBody>
      </p:sp>
      <p:sp>
        <p:nvSpPr>
          <p:cNvPr id="4" name="Text Placeholder 3"/>
          <p:cNvSpPr>
            <a:spLocks noGrp="1"/>
          </p:cNvSpPr>
          <p:nvPr>
            <p:ph type="body" sz="quarter" idx="28" hasCustomPrompt="1"/>
          </p:nvPr>
        </p:nvSpPr>
        <p:spPr>
          <a:xfrm>
            <a:off x="7206343" y="1383511"/>
            <a:ext cx="1720170" cy="2471228"/>
          </a:xfrm>
          <a:prstGeom prst="rect">
            <a:avLst/>
          </a:prstGeom>
        </p:spPr>
        <p:txBody>
          <a:bodyPr vert="horz"/>
          <a:lstStyle>
            <a:lvl1pPr marL="0" indent="0" algn="l">
              <a:buFontTx/>
              <a:buNone/>
              <a:defRPr sz="825" baseline="0"/>
            </a:lvl1pPr>
            <a:lvl2pPr marL="342900" indent="0" algn="l">
              <a:buFontTx/>
              <a:buNone/>
              <a:defRPr sz="825"/>
            </a:lvl2pPr>
            <a:lvl3pPr marL="685800" indent="0" algn="l">
              <a:buFontTx/>
              <a:buNone/>
              <a:defRPr sz="825"/>
            </a:lvl3pPr>
            <a:lvl4pPr marL="1028700" indent="0" algn="l">
              <a:buFontTx/>
              <a:buNone/>
              <a:defRPr sz="825"/>
            </a:lvl4pPr>
            <a:lvl5pPr marL="1371600" indent="0" algn="l">
              <a:buFontTx/>
              <a:buNone/>
              <a:defRPr sz="825"/>
            </a:lvl5pPr>
          </a:lstStyle>
          <a:p>
            <a:pPr lvl="0"/>
            <a:r>
              <a:rPr lang="en-US" dirty="0"/>
              <a:t>Insert photo caption(s) here.</a:t>
            </a:r>
          </a:p>
        </p:txBody>
      </p:sp>
      <p:sp>
        <p:nvSpPr>
          <p:cNvPr id="9" name="Slide Number Placeholder 1"/>
          <p:cNvSpPr>
            <a:spLocks noGrp="1"/>
          </p:cNvSpPr>
          <p:nvPr>
            <p:ph type="sldNum" sz="quarter" idx="4"/>
          </p:nvPr>
        </p:nvSpPr>
        <p:spPr>
          <a:xfrm>
            <a:off x="8708570" y="4897387"/>
            <a:ext cx="370115" cy="164471"/>
          </a:xfrm>
          <a:prstGeom prst="rect">
            <a:avLst/>
          </a:prstGeom>
        </p:spPr>
        <p:txBody>
          <a:bodyPr vert="horz" lIns="91440" tIns="45720" rIns="91440" bIns="45720" rtlCol="0" anchor="ctr"/>
          <a:lstStyle>
            <a:lvl1pPr algn="l">
              <a:defRPr sz="750">
                <a:solidFill>
                  <a:schemeClr val="tx1">
                    <a:tint val="75000"/>
                  </a:schemeClr>
                </a:solidFill>
                <a:latin typeface="Century Gothic"/>
                <a:cs typeface="Century Gothic"/>
              </a:defRPr>
            </a:lvl1pPr>
          </a:lstStyle>
          <a:p>
            <a:fld id="{F6F79CA1-B382-4F43-AD32-0B0E11510FDC}" type="slidenum">
              <a:rPr lang="en-US" smtClean="0"/>
              <a:pPr/>
              <a:t>‹#›</a:t>
            </a:fld>
            <a:endParaRPr lang="en-US"/>
          </a:p>
        </p:txBody>
      </p:sp>
      <p:sp>
        <p:nvSpPr>
          <p:cNvPr id="11" name="Title 1"/>
          <p:cNvSpPr>
            <a:spLocks noGrp="1"/>
          </p:cNvSpPr>
          <p:nvPr>
            <p:ph type="title" hasCustomPrompt="1"/>
          </p:nvPr>
        </p:nvSpPr>
        <p:spPr>
          <a:xfrm>
            <a:off x="227013" y="205979"/>
            <a:ext cx="7923694" cy="857250"/>
          </a:xfrm>
          <a:prstGeom prst="rect">
            <a:avLst/>
          </a:prstGeom>
        </p:spPr>
        <p:txBody>
          <a:bodyPr/>
          <a:lstStyle>
            <a:lvl1pPr>
              <a:defRPr sz="2550" b="1"/>
            </a:lvl1pPr>
          </a:lstStyle>
          <a:p>
            <a:r>
              <a:rPr lang="en-US" dirty="0"/>
              <a:t>Insert Slide Title Line 1</a:t>
            </a:r>
            <a:br>
              <a:rPr lang="en-US" dirty="0"/>
            </a:br>
            <a:r>
              <a:rPr lang="en-US" dirty="0"/>
              <a:t>Insert Slide Title Line 2</a:t>
            </a:r>
          </a:p>
        </p:txBody>
      </p:sp>
    </p:spTree>
    <p:extLst>
      <p:ext uri="{BB962C8B-B14F-4D97-AF65-F5344CB8AC3E}">
        <p14:creationId xmlns:p14="http://schemas.microsoft.com/office/powerpoint/2010/main" val="69817845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6 Photo Grid w/ Caption">
    <p:spTree>
      <p:nvGrpSpPr>
        <p:cNvPr id="1" name=""/>
        <p:cNvGrpSpPr/>
        <p:nvPr/>
      </p:nvGrpSpPr>
      <p:grpSpPr>
        <a:xfrm>
          <a:off x="0" y="0"/>
          <a:ext cx="0" cy="0"/>
          <a:chOff x="0" y="0"/>
          <a:chExt cx="0" cy="0"/>
        </a:xfrm>
      </p:grpSpPr>
      <p:sp>
        <p:nvSpPr>
          <p:cNvPr id="14" name="Picture Placeholder 7"/>
          <p:cNvSpPr>
            <a:spLocks noGrp="1" noChangeAspect="1"/>
          </p:cNvSpPr>
          <p:nvPr>
            <p:ph type="pic" sz="quarter" idx="14" hasCustomPrompt="1"/>
          </p:nvPr>
        </p:nvSpPr>
        <p:spPr>
          <a:xfrm>
            <a:off x="239487" y="1426156"/>
            <a:ext cx="2075543" cy="1406063"/>
          </a:xfrm>
          <a:prstGeom prst="rect">
            <a:avLst/>
          </a:prstGeom>
          <a:noFill/>
        </p:spPr>
        <p:txBody>
          <a:bodyPr anchor="ctr"/>
          <a:lstStyle>
            <a:lvl1pPr marL="0" indent="0" algn="ctr">
              <a:buNone/>
              <a:defRPr sz="1200" b="0" baseline="0">
                <a:solidFill>
                  <a:schemeClr val="tx1"/>
                </a:solidFill>
                <a:effectLst/>
              </a:defRPr>
            </a:lvl1pPr>
          </a:lstStyle>
          <a:p>
            <a:r>
              <a:rPr lang="en-US"/>
              <a:t>Click to Insert Image</a:t>
            </a:r>
          </a:p>
        </p:txBody>
      </p:sp>
      <p:sp>
        <p:nvSpPr>
          <p:cNvPr id="4" name="Text Placeholder 3"/>
          <p:cNvSpPr>
            <a:spLocks noGrp="1"/>
          </p:cNvSpPr>
          <p:nvPr>
            <p:ph type="body" sz="quarter" idx="28" hasCustomPrompt="1"/>
          </p:nvPr>
        </p:nvSpPr>
        <p:spPr>
          <a:xfrm>
            <a:off x="6792687" y="1426157"/>
            <a:ext cx="2133827" cy="2471228"/>
          </a:xfrm>
          <a:prstGeom prst="rect">
            <a:avLst/>
          </a:prstGeom>
        </p:spPr>
        <p:txBody>
          <a:bodyPr vert="horz"/>
          <a:lstStyle>
            <a:lvl1pPr marL="0" indent="0" algn="l">
              <a:buFontTx/>
              <a:buNone/>
              <a:defRPr sz="825" baseline="0"/>
            </a:lvl1pPr>
            <a:lvl2pPr marL="342900" indent="0" algn="l">
              <a:buFontTx/>
              <a:buNone/>
              <a:defRPr sz="825"/>
            </a:lvl2pPr>
            <a:lvl3pPr marL="685800" indent="0" algn="l">
              <a:buFontTx/>
              <a:buNone/>
              <a:defRPr sz="825"/>
            </a:lvl3pPr>
            <a:lvl4pPr marL="1028700" indent="0" algn="l">
              <a:buFontTx/>
              <a:buNone/>
              <a:defRPr sz="825"/>
            </a:lvl4pPr>
            <a:lvl5pPr marL="1371600" indent="0" algn="l">
              <a:buFontTx/>
              <a:buNone/>
              <a:defRPr sz="825"/>
            </a:lvl5pPr>
          </a:lstStyle>
          <a:p>
            <a:pPr lvl="0"/>
            <a:r>
              <a:rPr lang="en-US" dirty="0"/>
              <a:t>Insert photo caption(s) here.</a:t>
            </a:r>
          </a:p>
        </p:txBody>
      </p:sp>
      <p:sp>
        <p:nvSpPr>
          <p:cNvPr id="9" name="Picture Placeholder 7"/>
          <p:cNvSpPr>
            <a:spLocks noGrp="1" noChangeAspect="1"/>
          </p:cNvSpPr>
          <p:nvPr>
            <p:ph type="pic" sz="quarter" idx="29" hasCustomPrompt="1"/>
          </p:nvPr>
        </p:nvSpPr>
        <p:spPr>
          <a:xfrm>
            <a:off x="239487" y="2922942"/>
            <a:ext cx="2075543" cy="1406063"/>
          </a:xfrm>
          <a:prstGeom prst="rect">
            <a:avLst/>
          </a:prstGeom>
          <a:noFill/>
        </p:spPr>
        <p:txBody>
          <a:bodyPr anchor="ctr"/>
          <a:lstStyle>
            <a:lvl1pPr marL="0" indent="0" algn="ctr">
              <a:buNone/>
              <a:defRPr sz="1200" b="0" baseline="0">
                <a:solidFill>
                  <a:schemeClr val="tx1"/>
                </a:solidFill>
                <a:effectLst/>
              </a:defRPr>
            </a:lvl1pPr>
          </a:lstStyle>
          <a:p>
            <a:r>
              <a:rPr lang="en-US"/>
              <a:t>Click to Insert Image</a:t>
            </a:r>
          </a:p>
        </p:txBody>
      </p:sp>
      <p:sp>
        <p:nvSpPr>
          <p:cNvPr id="10" name="Picture Placeholder 7"/>
          <p:cNvSpPr>
            <a:spLocks noGrp="1" noChangeAspect="1"/>
          </p:cNvSpPr>
          <p:nvPr>
            <p:ph type="pic" sz="quarter" idx="30" hasCustomPrompt="1"/>
          </p:nvPr>
        </p:nvSpPr>
        <p:spPr>
          <a:xfrm>
            <a:off x="2416630" y="1426156"/>
            <a:ext cx="2075543" cy="1406063"/>
          </a:xfrm>
          <a:prstGeom prst="rect">
            <a:avLst/>
          </a:prstGeom>
          <a:noFill/>
        </p:spPr>
        <p:txBody>
          <a:bodyPr anchor="ctr"/>
          <a:lstStyle>
            <a:lvl1pPr marL="0" indent="0" algn="ctr">
              <a:buNone/>
              <a:defRPr sz="1200" b="0" baseline="0">
                <a:solidFill>
                  <a:schemeClr val="tx1"/>
                </a:solidFill>
                <a:effectLst/>
              </a:defRPr>
            </a:lvl1pPr>
          </a:lstStyle>
          <a:p>
            <a:r>
              <a:rPr lang="en-US"/>
              <a:t>Click to Insert Image</a:t>
            </a:r>
          </a:p>
        </p:txBody>
      </p:sp>
      <p:sp>
        <p:nvSpPr>
          <p:cNvPr id="11" name="Picture Placeholder 7"/>
          <p:cNvSpPr>
            <a:spLocks noGrp="1" noChangeAspect="1"/>
          </p:cNvSpPr>
          <p:nvPr>
            <p:ph type="pic" sz="quarter" idx="31" hasCustomPrompt="1"/>
          </p:nvPr>
        </p:nvSpPr>
        <p:spPr>
          <a:xfrm>
            <a:off x="2416630" y="2922942"/>
            <a:ext cx="2075543" cy="1406063"/>
          </a:xfrm>
          <a:prstGeom prst="rect">
            <a:avLst/>
          </a:prstGeom>
          <a:noFill/>
        </p:spPr>
        <p:txBody>
          <a:bodyPr anchor="ctr"/>
          <a:lstStyle>
            <a:lvl1pPr marL="0" indent="0" algn="ctr">
              <a:buNone/>
              <a:defRPr sz="1200" b="0" baseline="0">
                <a:solidFill>
                  <a:schemeClr val="tx1"/>
                </a:solidFill>
                <a:effectLst/>
              </a:defRPr>
            </a:lvl1pPr>
          </a:lstStyle>
          <a:p>
            <a:r>
              <a:rPr lang="en-US"/>
              <a:t>Click to Insert Image</a:t>
            </a:r>
          </a:p>
        </p:txBody>
      </p:sp>
      <p:sp>
        <p:nvSpPr>
          <p:cNvPr id="12" name="Picture Placeholder 7"/>
          <p:cNvSpPr>
            <a:spLocks noGrp="1" noChangeAspect="1"/>
          </p:cNvSpPr>
          <p:nvPr>
            <p:ph type="pic" sz="quarter" idx="32" hasCustomPrompt="1"/>
          </p:nvPr>
        </p:nvSpPr>
        <p:spPr>
          <a:xfrm>
            <a:off x="4593772" y="1426156"/>
            <a:ext cx="2075543" cy="1406063"/>
          </a:xfrm>
          <a:prstGeom prst="rect">
            <a:avLst/>
          </a:prstGeom>
          <a:noFill/>
        </p:spPr>
        <p:txBody>
          <a:bodyPr anchor="ctr"/>
          <a:lstStyle>
            <a:lvl1pPr marL="0" indent="0" algn="ctr">
              <a:buNone/>
              <a:defRPr sz="1200" b="0" baseline="0">
                <a:solidFill>
                  <a:schemeClr val="tx1"/>
                </a:solidFill>
                <a:effectLst/>
              </a:defRPr>
            </a:lvl1pPr>
          </a:lstStyle>
          <a:p>
            <a:r>
              <a:rPr lang="en-US"/>
              <a:t>Click to Insert Image</a:t>
            </a:r>
          </a:p>
        </p:txBody>
      </p:sp>
      <p:sp>
        <p:nvSpPr>
          <p:cNvPr id="13" name="Picture Placeholder 7"/>
          <p:cNvSpPr>
            <a:spLocks noGrp="1" noChangeAspect="1"/>
          </p:cNvSpPr>
          <p:nvPr>
            <p:ph type="pic" sz="quarter" idx="33" hasCustomPrompt="1"/>
          </p:nvPr>
        </p:nvSpPr>
        <p:spPr>
          <a:xfrm>
            <a:off x="4593772" y="2922942"/>
            <a:ext cx="2075543" cy="1406063"/>
          </a:xfrm>
          <a:prstGeom prst="rect">
            <a:avLst/>
          </a:prstGeom>
          <a:noFill/>
        </p:spPr>
        <p:txBody>
          <a:bodyPr anchor="ctr"/>
          <a:lstStyle>
            <a:lvl1pPr marL="0" indent="0" algn="ctr">
              <a:buNone/>
              <a:defRPr sz="1200" b="0" baseline="0">
                <a:solidFill>
                  <a:schemeClr val="tx1"/>
                </a:solidFill>
                <a:effectLst/>
              </a:defRPr>
            </a:lvl1pPr>
          </a:lstStyle>
          <a:p>
            <a:r>
              <a:rPr lang="en-US"/>
              <a:t>Click to Insert Image</a:t>
            </a:r>
          </a:p>
        </p:txBody>
      </p:sp>
      <p:sp>
        <p:nvSpPr>
          <p:cNvPr id="15" name="Slide Number Placeholder 1"/>
          <p:cNvSpPr>
            <a:spLocks noGrp="1"/>
          </p:cNvSpPr>
          <p:nvPr>
            <p:ph type="sldNum" sz="quarter" idx="4"/>
          </p:nvPr>
        </p:nvSpPr>
        <p:spPr>
          <a:xfrm>
            <a:off x="8708570" y="4897387"/>
            <a:ext cx="370115" cy="164471"/>
          </a:xfrm>
          <a:prstGeom prst="rect">
            <a:avLst/>
          </a:prstGeom>
        </p:spPr>
        <p:txBody>
          <a:bodyPr vert="horz" lIns="91440" tIns="45720" rIns="91440" bIns="45720" rtlCol="0" anchor="ctr"/>
          <a:lstStyle>
            <a:lvl1pPr algn="l">
              <a:defRPr sz="750">
                <a:solidFill>
                  <a:schemeClr val="tx1">
                    <a:tint val="75000"/>
                  </a:schemeClr>
                </a:solidFill>
                <a:latin typeface="Century Gothic"/>
                <a:cs typeface="Century Gothic"/>
              </a:defRPr>
            </a:lvl1pPr>
          </a:lstStyle>
          <a:p>
            <a:fld id="{F6F79CA1-B382-4F43-AD32-0B0E11510FDC}" type="slidenum">
              <a:rPr lang="en-US" smtClean="0"/>
              <a:pPr/>
              <a:t>‹#›</a:t>
            </a:fld>
            <a:endParaRPr lang="en-US"/>
          </a:p>
        </p:txBody>
      </p:sp>
      <p:sp>
        <p:nvSpPr>
          <p:cNvPr id="17" name="Title 1"/>
          <p:cNvSpPr>
            <a:spLocks noGrp="1"/>
          </p:cNvSpPr>
          <p:nvPr>
            <p:ph type="title" hasCustomPrompt="1"/>
          </p:nvPr>
        </p:nvSpPr>
        <p:spPr>
          <a:xfrm>
            <a:off x="227013" y="205979"/>
            <a:ext cx="7923694" cy="857250"/>
          </a:xfrm>
          <a:prstGeom prst="rect">
            <a:avLst/>
          </a:prstGeom>
        </p:spPr>
        <p:txBody>
          <a:bodyPr/>
          <a:lstStyle>
            <a:lvl1pPr>
              <a:defRPr sz="2550" b="1"/>
            </a:lvl1pPr>
          </a:lstStyle>
          <a:p>
            <a:r>
              <a:rPr lang="en-US" dirty="0"/>
              <a:t>Insert Slide Title Line 1</a:t>
            </a:r>
            <a:br>
              <a:rPr lang="en-US" dirty="0"/>
            </a:br>
            <a:r>
              <a:rPr lang="en-US" dirty="0"/>
              <a:t>Insert Slide Title Line 2</a:t>
            </a:r>
          </a:p>
        </p:txBody>
      </p:sp>
    </p:spTree>
    <p:extLst>
      <p:ext uri="{BB962C8B-B14F-4D97-AF65-F5344CB8AC3E}">
        <p14:creationId xmlns:p14="http://schemas.microsoft.com/office/powerpoint/2010/main" val="331986308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ubhead and Chart w/ Caption Left">
    <p:spTree>
      <p:nvGrpSpPr>
        <p:cNvPr id="1" name=""/>
        <p:cNvGrpSpPr/>
        <p:nvPr/>
      </p:nvGrpSpPr>
      <p:grpSpPr>
        <a:xfrm>
          <a:off x="0" y="0"/>
          <a:ext cx="0" cy="0"/>
          <a:chOff x="0" y="0"/>
          <a:chExt cx="0" cy="0"/>
        </a:xfrm>
      </p:grpSpPr>
      <p:sp>
        <p:nvSpPr>
          <p:cNvPr id="10" name="Text Placeholder 3"/>
          <p:cNvSpPr>
            <a:spLocks noGrp="1"/>
          </p:cNvSpPr>
          <p:nvPr>
            <p:ph type="body" sz="quarter" idx="28" hasCustomPrompt="1"/>
          </p:nvPr>
        </p:nvSpPr>
        <p:spPr>
          <a:xfrm>
            <a:off x="239486" y="1839686"/>
            <a:ext cx="2271486" cy="2393496"/>
          </a:xfrm>
          <a:prstGeom prst="rect">
            <a:avLst/>
          </a:prstGeom>
        </p:spPr>
        <p:txBody>
          <a:bodyPr vert="horz"/>
          <a:lstStyle>
            <a:lvl1pPr marL="0" indent="0" algn="l">
              <a:buFontTx/>
              <a:buNone/>
              <a:defRPr sz="825" baseline="0"/>
            </a:lvl1pPr>
            <a:lvl2pPr marL="342900" indent="0" algn="l">
              <a:buFontTx/>
              <a:buNone/>
              <a:defRPr sz="825"/>
            </a:lvl2pPr>
            <a:lvl3pPr marL="685800" indent="0" algn="l">
              <a:buFontTx/>
              <a:buNone/>
              <a:defRPr sz="825"/>
            </a:lvl3pPr>
            <a:lvl4pPr marL="1028700" indent="0" algn="l">
              <a:buFontTx/>
              <a:buNone/>
              <a:defRPr sz="825"/>
            </a:lvl4pPr>
            <a:lvl5pPr marL="1371600" indent="0" algn="l">
              <a:buFontTx/>
              <a:buNone/>
              <a:defRPr sz="825"/>
            </a:lvl5pPr>
          </a:lstStyle>
          <a:p>
            <a:pPr lvl="0"/>
            <a:r>
              <a:rPr lang="en-US" dirty="0"/>
              <a:t>Insert data caption(s) here.</a:t>
            </a:r>
          </a:p>
        </p:txBody>
      </p:sp>
      <p:sp>
        <p:nvSpPr>
          <p:cNvPr id="11" name="Text Placeholder 3"/>
          <p:cNvSpPr>
            <a:spLocks noGrp="1"/>
          </p:cNvSpPr>
          <p:nvPr>
            <p:ph type="body" sz="quarter" idx="29" hasCustomPrompt="1"/>
          </p:nvPr>
        </p:nvSpPr>
        <p:spPr>
          <a:xfrm>
            <a:off x="239940" y="1534716"/>
            <a:ext cx="2263775" cy="207169"/>
          </a:xfrm>
          <a:prstGeom prst="rect">
            <a:avLst/>
          </a:prstGeom>
        </p:spPr>
        <p:txBody>
          <a:bodyPr vert="horz" anchor="ctr"/>
          <a:lstStyle>
            <a:lvl1pPr marL="0" indent="0">
              <a:buNone/>
              <a:defRPr sz="1200" b="1" baseline="0"/>
            </a:lvl1pPr>
          </a:lstStyle>
          <a:p>
            <a:pPr lvl="0"/>
            <a:r>
              <a:rPr lang="en-US" dirty="0"/>
              <a:t>Figure Title</a:t>
            </a:r>
          </a:p>
        </p:txBody>
      </p:sp>
      <p:sp>
        <p:nvSpPr>
          <p:cNvPr id="7" name="Slide Number Placeholder 1"/>
          <p:cNvSpPr>
            <a:spLocks noGrp="1"/>
          </p:cNvSpPr>
          <p:nvPr>
            <p:ph type="sldNum" sz="quarter" idx="4"/>
          </p:nvPr>
        </p:nvSpPr>
        <p:spPr>
          <a:xfrm>
            <a:off x="8708570" y="4897387"/>
            <a:ext cx="370115" cy="164471"/>
          </a:xfrm>
          <a:prstGeom prst="rect">
            <a:avLst/>
          </a:prstGeom>
        </p:spPr>
        <p:txBody>
          <a:bodyPr vert="horz" lIns="91440" tIns="45720" rIns="91440" bIns="45720" rtlCol="0" anchor="ctr"/>
          <a:lstStyle>
            <a:lvl1pPr algn="l">
              <a:defRPr sz="750">
                <a:solidFill>
                  <a:schemeClr val="tx1">
                    <a:tint val="75000"/>
                  </a:schemeClr>
                </a:solidFill>
                <a:latin typeface="Century Gothic"/>
                <a:cs typeface="Century Gothic"/>
              </a:defRPr>
            </a:lvl1pPr>
          </a:lstStyle>
          <a:p>
            <a:fld id="{F6F79CA1-B382-4F43-AD32-0B0E11510FDC}" type="slidenum">
              <a:rPr lang="en-US" smtClean="0"/>
              <a:pPr/>
              <a:t>‹#›</a:t>
            </a:fld>
            <a:endParaRPr lang="en-US"/>
          </a:p>
        </p:txBody>
      </p:sp>
      <p:sp>
        <p:nvSpPr>
          <p:cNvPr id="9" name="Title 1"/>
          <p:cNvSpPr>
            <a:spLocks noGrp="1"/>
          </p:cNvSpPr>
          <p:nvPr>
            <p:ph type="title" hasCustomPrompt="1"/>
          </p:nvPr>
        </p:nvSpPr>
        <p:spPr>
          <a:xfrm>
            <a:off x="227013" y="205979"/>
            <a:ext cx="7923694" cy="857250"/>
          </a:xfrm>
          <a:prstGeom prst="rect">
            <a:avLst/>
          </a:prstGeom>
        </p:spPr>
        <p:txBody>
          <a:bodyPr/>
          <a:lstStyle>
            <a:lvl1pPr>
              <a:defRPr sz="2550" b="1"/>
            </a:lvl1pPr>
          </a:lstStyle>
          <a:p>
            <a:r>
              <a:rPr lang="en-US" dirty="0"/>
              <a:t>Insert Slide Title Line 1</a:t>
            </a:r>
            <a:br>
              <a:rPr lang="en-US" dirty="0"/>
            </a:br>
            <a:r>
              <a:rPr lang="en-US" dirty="0"/>
              <a:t>Insert Slide Title Line 2</a:t>
            </a:r>
          </a:p>
        </p:txBody>
      </p:sp>
      <p:sp>
        <p:nvSpPr>
          <p:cNvPr id="14" name="Content Placeholder 3"/>
          <p:cNvSpPr>
            <a:spLocks noGrp="1"/>
          </p:cNvSpPr>
          <p:nvPr>
            <p:ph sz="half" idx="13"/>
          </p:nvPr>
        </p:nvSpPr>
        <p:spPr>
          <a:xfrm>
            <a:off x="2652484" y="1534716"/>
            <a:ext cx="6241143" cy="3057525"/>
          </a:xfrm>
          <a:prstGeom prst="rect">
            <a:avLst/>
          </a:prstGeom>
        </p:spPr>
        <p:txBody>
          <a:bodyPr>
            <a:noAutofit/>
          </a:bodyPr>
          <a:lstStyle>
            <a:lvl1pPr marL="0" indent="0" algn="ctr">
              <a:buNone/>
              <a:defRPr sz="1350" baseline="0"/>
            </a:lvl1pPr>
            <a:lvl2pPr>
              <a:defRPr sz="1350"/>
            </a:lvl2pPr>
            <a:lvl3pPr>
              <a:defRPr sz="1200"/>
            </a:lvl3pPr>
            <a:lvl4pPr>
              <a:defRPr sz="1050"/>
            </a:lvl4pPr>
            <a:lvl5pPr>
              <a:defRPr sz="10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0010242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ubhead and Chart w/ Caption Right">
    <p:spTree>
      <p:nvGrpSpPr>
        <p:cNvPr id="1" name=""/>
        <p:cNvGrpSpPr/>
        <p:nvPr/>
      </p:nvGrpSpPr>
      <p:grpSpPr>
        <a:xfrm>
          <a:off x="0" y="0"/>
          <a:ext cx="0" cy="0"/>
          <a:chOff x="0" y="0"/>
          <a:chExt cx="0" cy="0"/>
        </a:xfrm>
      </p:grpSpPr>
      <p:sp>
        <p:nvSpPr>
          <p:cNvPr id="9" name="Text Placeholder 3"/>
          <p:cNvSpPr>
            <a:spLocks noGrp="1"/>
          </p:cNvSpPr>
          <p:nvPr>
            <p:ph type="body" sz="quarter" idx="28" hasCustomPrompt="1"/>
          </p:nvPr>
        </p:nvSpPr>
        <p:spPr>
          <a:xfrm>
            <a:off x="6625772" y="1839686"/>
            <a:ext cx="2271486" cy="2393496"/>
          </a:xfrm>
          <a:prstGeom prst="rect">
            <a:avLst/>
          </a:prstGeom>
        </p:spPr>
        <p:txBody>
          <a:bodyPr vert="horz"/>
          <a:lstStyle>
            <a:lvl1pPr marL="0" indent="0" algn="l">
              <a:buFontTx/>
              <a:buNone/>
              <a:defRPr sz="825" baseline="0"/>
            </a:lvl1pPr>
            <a:lvl2pPr marL="342900" indent="0" algn="l">
              <a:buFontTx/>
              <a:buNone/>
              <a:defRPr sz="825"/>
            </a:lvl2pPr>
            <a:lvl3pPr marL="685800" indent="0" algn="l">
              <a:buFontTx/>
              <a:buNone/>
              <a:defRPr sz="825"/>
            </a:lvl3pPr>
            <a:lvl4pPr marL="1028700" indent="0" algn="l">
              <a:buFontTx/>
              <a:buNone/>
              <a:defRPr sz="825"/>
            </a:lvl4pPr>
            <a:lvl5pPr marL="1371600" indent="0" algn="l">
              <a:buFontTx/>
              <a:buNone/>
              <a:defRPr sz="825"/>
            </a:lvl5pPr>
          </a:lstStyle>
          <a:p>
            <a:pPr lvl="0"/>
            <a:r>
              <a:rPr lang="en-US" dirty="0"/>
              <a:t>Insert data caption(s) here.</a:t>
            </a:r>
          </a:p>
        </p:txBody>
      </p:sp>
      <p:sp>
        <p:nvSpPr>
          <p:cNvPr id="4" name="Text Placeholder 3"/>
          <p:cNvSpPr>
            <a:spLocks noGrp="1"/>
          </p:cNvSpPr>
          <p:nvPr>
            <p:ph type="body" sz="quarter" idx="29" hasCustomPrompt="1"/>
          </p:nvPr>
        </p:nvSpPr>
        <p:spPr>
          <a:xfrm>
            <a:off x="6626226" y="1534716"/>
            <a:ext cx="2263775" cy="207169"/>
          </a:xfrm>
          <a:prstGeom prst="rect">
            <a:avLst/>
          </a:prstGeom>
        </p:spPr>
        <p:txBody>
          <a:bodyPr vert="horz"/>
          <a:lstStyle>
            <a:lvl1pPr marL="0" indent="0">
              <a:buNone/>
              <a:defRPr sz="1200" b="1" baseline="0"/>
            </a:lvl1pPr>
          </a:lstStyle>
          <a:p>
            <a:pPr lvl="0"/>
            <a:r>
              <a:rPr lang="en-US" dirty="0"/>
              <a:t>Figure Title</a:t>
            </a:r>
          </a:p>
        </p:txBody>
      </p:sp>
      <p:sp>
        <p:nvSpPr>
          <p:cNvPr id="8" name="Slide Number Placeholder 1"/>
          <p:cNvSpPr>
            <a:spLocks noGrp="1"/>
          </p:cNvSpPr>
          <p:nvPr>
            <p:ph type="sldNum" sz="quarter" idx="4"/>
          </p:nvPr>
        </p:nvSpPr>
        <p:spPr>
          <a:xfrm>
            <a:off x="8708570" y="4897387"/>
            <a:ext cx="370115" cy="164471"/>
          </a:xfrm>
          <a:prstGeom prst="rect">
            <a:avLst/>
          </a:prstGeom>
        </p:spPr>
        <p:txBody>
          <a:bodyPr vert="horz" lIns="91440" tIns="45720" rIns="91440" bIns="45720" rtlCol="0" anchor="ctr"/>
          <a:lstStyle>
            <a:lvl1pPr algn="l">
              <a:defRPr sz="750">
                <a:solidFill>
                  <a:schemeClr val="tx1">
                    <a:tint val="75000"/>
                  </a:schemeClr>
                </a:solidFill>
                <a:latin typeface="Century Gothic"/>
                <a:cs typeface="Century Gothic"/>
              </a:defRPr>
            </a:lvl1pPr>
          </a:lstStyle>
          <a:p>
            <a:fld id="{F6F79CA1-B382-4F43-AD32-0B0E11510FDC}" type="slidenum">
              <a:rPr lang="en-US" smtClean="0"/>
              <a:pPr/>
              <a:t>‹#›</a:t>
            </a:fld>
            <a:endParaRPr lang="en-US"/>
          </a:p>
        </p:txBody>
      </p:sp>
      <p:sp>
        <p:nvSpPr>
          <p:cNvPr id="10" name="Title 1"/>
          <p:cNvSpPr>
            <a:spLocks noGrp="1"/>
          </p:cNvSpPr>
          <p:nvPr>
            <p:ph type="title" hasCustomPrompt="1"/>
          </p:nvPr>
        </p:nvSpPr>
        <p:spPr>
          <a:xfrm>
            <a:off x="227013" y="205979"/>
            <a:ext cx="7923694" cy="857250"/>
          </a:xfrm>
          <a:prstGeom prst="rect">
            <a:avLst/>
          </a:prstGeom>
        </p:spPr>
        <p:txBody>
          <a:bodyPr/>
          <a:lstStyle>
            <a:lvl1pPr>
              <a:defRPr sz="2550" b="1"/>
            </a:lvl1pPr>
          </a:lstStyle>
          <a:p>
            <a:r>
              <a:rPr lang="en-US" dirty="0"/>
              <a:t>Insert Slide Title Line 1</a:t>
            </a:r>
            <a:br>
              <a:rPr lang="en-US" dirty="0"/>
            </a:br>
            <a:r>
              <a:rPr lang="en-US" dirty="0"/>
              <a:t>Insert Slide Title Line 2</a:t>
            </a:r>
          </a:p>
        </p:txBody>
      </p:sp>
      <p:sp>
        <p:nvSpPr>
          <p:cNvPr id="11" name="Content Placeholder 3"/>
          <p:cNvSpPr>
            <a:spLocks noGrp="1"/>
          </p:cNvSpPr>
          <p:nvPr>
            <p:ph sz="half" idx="13"/>
          </p:nvPr>
        </p:nvSpPr>
        <p:spPr>
          <a:xfrm>
            <a:off x="227014" y="1364796"/>
            <a:ext cx="6253615" cy="3057525"/>
          </a:xfrm>
          <a:prstGeom prst="rect">
            <a:avLst/>
          </a:prstGeom>
        </p:spPr>
        <p:txBody>
          <a:bodyPr>
            <a:noAutofit/>
          </a:bodyPr>
          <a:lstStyle>
            <a:lvl1pPr marL="0" indent="0" algn="ctr">
              <a:buNone/>
              <a:defRPr sz="1350" baseline="0"/>
            </a:lvl1pPr>
            <a:lvl2pPr>
              <a:defRPr sz="1350"/>
            </a:lvl2pPr>
            <a:lvl3pPr>
              <a:defRPr sz="1200"/>
            </a:lvl3pPr>
            <a:lvl4pPr>
              <a:defRPr sz="1050"/>
            </a:lvl4pPr>
            <a:lvl5pPr>
              <a:defRPr sz="10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4355833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Figure Only">
    <p:spTree>
      <p:nvGrpSpPr>
        <p:cNvPr id="1" name=""/>
        <p:cNvGrpSpPr/>
        <p:nvPr/>
      </p:nvGrpSpPr>
      <p:grpSpPr>
        <a:xfrm>
          <a:off x="0" y="0"/>
          <a:ext cx="0" cy="0"/>
          <a:chOff x="0" y="0"/>
          <a:chExt cx="0" cy="0"/>
        </a:xfrm>
      </p:grpSpPr>
      <p:sp>
        <p:nvSpPr>
          <p:cNvPr id="6" name="Slide Number Placeholder 1"/>
          <p:cNvSpPr>
            <a:spLocks noGrp="1"/>
          </p:cNvSpPr>
          <p:nvPr>
            <p:ph type="sldNum" sz="quarter" idx="4"/>
          </p:nvPr>
        </p:nvSpPr>
        <p:spPr>
          <a:xfrm>
            <a:off x="8708570" y="4897387"/>
            <a:ext cx="370115" cy="164471"/>
          </a:xfrm>
          <a:prstGeom prst="rect">
            <a:avLst/>
          </a:prstGeom>
        </p:spPr>
        <p:txBody>
          <a:bodyPr vert="horz" lIns="91440" tIns="45720" rIns="91440" bIns="45720" rtlCol="0" anchor="ctr"/>
          <a:lstStyle>
            <a:lvl1pPr algn="l">
              <a:defRPr sz="750">
                <a:solidFill>
                  <a:schemeClr val="tx1">
                    <a:tint val="75000"/>
                  </a:schemeClr>
                </a:solidFill>
                <a:latin typeface="Century Gothic"/>
                <a:cs typeface="Century Gothic"/>
              </a:defRPr>
            </a:lvl1pPr>
          </a:lstStyle>
          <a:p>
            <a:fld id="{F6F79CA1-B382-4F43-AD32-0B0E11510FDC}" type="slidenum">
              <a:rPr lang="en-US" smtClean="0"/>
              <a:pPr/>
              <a:t>‹#›</a:t>
            </a:fld>
            <a:endParaRPr lang="en-US"/>
          </a:p>
        </p:txBody>
      </p:sp>
      <p:sp>
        <p:nvSpPr>
          <p:cNvPr id="7" name="Title 1"/>
          <p:cNvSpPr>
            <a:spLocks noGrp="1"/>
          </p:cNvSpPr>
          <p:nvPr>
            <p:ph type="title" hasCustomPrompt="1"/>
          </p:nvPr>
        </p:nvSpPr>
        <p:spPr>
          <a:xfrm>
            <a:off x="227013" y="205979"/>
            <a:ext cx="7923694" cy="857250"/>
          </a:xfrm>
          <a:prstGeom prst="rect">
            <a:avLst/>
          </a:prstGeom>
        </p:spPr>
        <p:txBody>
          <a:bodyPr/>
          <a:lstStyle>
            <a:lvl1pPr>
              <a:defRPr sz="2550" b="1"/>
            </a:lvl1pPr>
          </a:lstStyle>
          <a:p>
            <a:r>
              <a:rPr lang="en-US" dirty="0"/>
              <a:t>Insert Slide Title Line 1</a:t>
            </a:r>
            <a:br>
              <a:rPr lang="en-US" dirty="0"/>
            </a:br>
            <a:r>
              <a:rPr lang="en-US" dirty="0"/>
              <a:t>Insert Slide Title Line 2</a:t>
            </a:r>
          </a:p>
        </p:txBody>
      </p:sp>
      <p:sp>
        <p:nvSpPr>
          <p:cNvPr id="5" name="Content Placeholder 3"/>
          <p:cNvSpPr>
            <a:spLocks noGrp="1"/>
          </p:cNvSpPr>
          <p:nvPr>
            <p:ph sz="half" idx="13"/>
          </p:nvPr>
        </p:nvSpPr>
        <p:spPr>
          <a:xfrm>
            <a:off x="227013" y="1238251"/>
            <a:ext cx="8481556" cy="3323216"/>
          </a:xfrm>
          <a:prstGeom prst="rect">
            <a:avLst/>
          </a:prstGeom>
        </p:spPr>
        <p:txBody>
          <a:bodyPr>
            <a:noAutofit/>
          </a:bodyPr>
          <a:lstStyle>
            <a:lvl1pPr marL="0" indent="0" algn="ctr">
              <a:buNone/>
              <a:defRPr sz="1350" baseline="0"/>
            </a:lvl1pPr>
            <a:lvl2pPr>
              <a:defRPr sz="1350"/>
            </a:lvl2pPr>
            <a:lvl3pPr>
              <a:defRPr sz="1200"/>
            </a:lvl3pPr>
            <a:lvl4pPr>
              <a:defRPr sz="1050"/>
            </a:lvl4pPr>
            <a:lvl5pPr>
              <a:defRPr sz="10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612676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ampus Aerial 3">
    <p:spTree>
      <p:nvGrpSpPr>
        <p:cNvPr id="1" name=""/>
        <p:cNvGrpSpPr/>
        <p:nvPr/>
      </p:nvGrpSpPr>
      <p:grpSpPr>
        <a:xfrm>
          <a:off x="0" y="0"/>
          <a:ext cx="0" cy="0"/>
          <a:chOff x="0" y="0"/>
          <a:chExt cx="0" cy="0"/>
        </a:xfrm>
      </p:grpSpPr>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2" name="Text Placeholder 17"/>
          <p:cNvSpPr>
            <a:spLocks noGrp="1"/>
          </p:cNvSpPr>
          <p:nvPr>
            <p:ph type="body" sz="quarter" idx="13" hasCustomPrompt="1"/>
          </p:nvPr>
        </p:nvSpPr>
        <p:spPr>
          <a:xfrm>
            <a:off x="123825" y="1023256"/>
            <a:ext cx="5776232" cy="1507673"/>
          </a:xfrm>
          <a:prstGeom prst="rect">
            <a:avLst/>
          </a:prstGeom>
        </p:spPr>
        <p:txBody>
          <a:bodyPr/>
          <a:lstStyle>
            <a:lvl1pPr marL="0" indent="0">
              <a:buNone/>
              <a:defRPr sz="2400" b="1">
                <a:latin typeface="Century Gothic"/>
                <a:cs typeface="Century Gothic"/>
              </a:defRPr>
            </a:lvl1pPr>
          </a:lstStyle>
          <a:p>
            <a:pPr lvl="0"/>
            <a:r>
              <a:rPr lang="en-US" dirty="0">
                <a:solidFill>
                  <a:schemeClr val="tx1"/>
                </a:solidFill>
              </a:rPr>
              <a:t>Presentation Title Line 1</a:t>
            </a:r>
            <a:br>
              <a:rPr lang="en-US" dirty="0">
                <a:solidFill>
                  <a:schemeClr val="tx1"/>
                </a:solidFill>
              </a:rPr>
            </a:br>
            <a:r>
              <a:rPr lang="en-US" dirty="0">
                <a:solidFill>
                  <a:schemeClr val="tx1"/>
                </a:solidFill>
              </a:rPr>
              <a:t>Presentation Title Line 2</a:t>
            </a:r>
            <a:endParaRPr lang="en-US" dirty="0"/>
          </a:p>
        </p:txBody>
      </p:sp>
      <p:sp>
        <p:nvSpPr>
          <p:cNvPr id="13" name="Text Placeholder 19"/>
          <p:cNvSpPr>
            <a:spLocks noGrp="1"/>
          </p:cNvSpPr>
          <p:nvPr>
            <p:ph type="body" sz="quarter" idx="14" hasCustomPrompt="1"/>
          </p:nvPr>
        </p:nvSpPr>
        <p:spPr>
          <a:xfrm>
            <a:off x="115889" y="3673929"/>
            <a:ext cx="5784169" cy="942125"/>
          </a:xfrm>
          <a:prstGeom prst="rect">
            <a:avLst/>
          </a:prstGeom>
        </p:spPr>
        <p:txBody>
          <a:bodyPr/>
          <a:lstStyle>
            <a:lvl1pPr marL="0" indent="0">
              <a:buNone/>
              <a:defRPr sz="1350">
                <a:latin typeface="Century Gothic"/>
                <a:cs typeface="Century Gothic"/>
              </a:defRPr>
            </a:lvl1pPr>
            <a:lvl2pPr marL="342900" indent="0">
              <a:buNone/>
              <a:defRPr/>
            </a:lvl2pPr>
            <a:lvl3pPr marL="685800" indent="0">
              <a:buNone/>
              <a:defRPr/>
            </a:lvl3pPr>
            <a:lvl4pPr marL="1028700" indent="0">
              <a:buNone/>
              <a:defRPr/>
            </a:lvl4pPr>
            <a:lvl5pPr marL="1371600" indent="0">
              <a:buNone/>
              <a:defRPr/>
            </a:lvl5pPr>
          </a:lstStyle>
          <a:p>
            <a:pPr lvl="0"/>
            <a:r>
              <a:rPr lang="en-US" dirty="0"/>
              <a:t>Presenter’s Name</a:t>
            </a:r>
            <a:br>
              <a:rPr lang="en-US" dirty="0"/>
            </a:br>
            <a:r>
              <a:rPr lang="en-US" dirty="0"/>
              <a:t>Presenter’s Title</a:t>
            </a:r>
            <a:br>
              <a:rPr lang="en-US" dirty="0"/>
            </a:br>
            <a:r>
              <a:rPr lang="en-US" dirty="0"/>
              <a:t>Presenter’s Department</a:t>
            </a:r>
          </a:p>
        </p:txBody>
      </p:sp>
      <p:sp>
        <p:nvSpPr>
          <p:cNvPr id="14" name="Text Placeholder 26"/>
          <p:cNvSpPr>
            <a:spLocks noGrp="1"/>
          </p:cNvSpPr>
          <p:nvPr>
            <p:ph type="body" sz="quarter" idx="15" hasCustomPrompt="1"/>
          </p:nvPr>
        </p:nvSpPr>
        <p:spPr>
          <a:xfrm>
            <a:off x="123825" y="2634343"/>
            <a:ext cx="5776232" cy="903515"/>
          </a:xfrm>
          <a:prstGeom prst="rect">
            <a:avLst/>
          </a:prstGeom>
        </p:spPr>
        <p:txBody>
          <a:bodyPr/>
          <a:lstStyle>
            <a:lvl1pPr marL="0" indent="0">
              <a:buNone/>
              <a:defRPr sz="1800" i="1" baseline="0">
                <a:latin typeface="Century Gothic"/>
                <a:cs typeface="Century Gothic"/>
              </a:defRPr>
            </a:lvl1pPr>
            <a:lvl2pPr marL="342900" indent="0">
              <a:buNone/>
              <a:defRPr/>
            </a:lvl2pPr>
            <a:lvl3pPr marL="685800" indent="0">
              <a:buNone/>
              <a:defRPr/>
            </a:lvl3pPr>
            <a:lvl4pPr marL="1028700" indent="0">
              <a:buNone/>
              <a:defRPr/>
            </a:lvl4pPr>
            <a:lvl5pPr marL="1371600" indent="0">
              <a:buNone/>
              <a:defRPr/>
            </a:lvl5pPr>
          </a:lstStyle>
          <a:p>
            <a:pPr lvl="0"/>
            <a:r>
              <a:rPr lang="en-US" dirty="0"/>
              <a:t>Subtitle Line 1</a:t>
            </a:r>
            <a:br>
              <a:rPr lang="en-US" dirty="0"/>
            </a:br>
            <a:r>
              <a:rPr lang="en-US" dirty="0"/>
              <a:t>Subtitle Line 2</a:t>
            </a:r>
          </a:p>
        </p:txBody>
      </p:sp>
      <p:pic>
        <p:nvPicPr>
          <p:cNvPr id="15" name="CoverSlide_Header_01.png" descr="/Users/jasonrodriguez/Projects/Power Points/FINAL Template/images/images/CoverSlide_Header_01.png"/>
          <p:cNvPicPr>
            <a:picLocks noChangeAspect="1"/>
          </p:cNvPicPr>
          <p:nvPr/>
        </p:nvPicPr>
        <p:blipFill>
          <a:blip r:embed="rId3" r:link="rId4">
            <a:extLst>
              <a:ext uri="{28A0092B-C50C-407E-A947-70E740481C1C}">
                <a14:useLocalDpi xmlns:a14="http://schemas.microsoft.com/office/drawing/2010/main" val="0"/>
              </a:ext>
            </a:extLst>
          </a:blip>
          <a:stretch>
            <a:fillRect/>
          </a:stretch>
        </p:blipFill>
        <p:spPr>
          <a:xfrm>
            <a:off x="0" y="0"/>
            <a:ext cx="9144000" cy="731520"/>
          </a:xfrm>
          <a:prstGeom prst="rect">
            <a:avLst/>
          </a:prstGeom>
        </p:spPr>
      </p:pic>
      <p:pic>
        <p:nvPicPr>
          <p:cNvPr id="16" name="Picture 15" descr="CoverSlide_Footer_03.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4704588"/>
            <a:ext cx="9144000" cy="438912"/>
          </a:xfrm>
          <a:prstGeom prst="rect">
            <a:avLst/>
          </a:prstGeom>
        </p:spPr>
      </p:pic>
      <p:pic>
        <p:nvPicPr>
          <p:cNvPr id="17" name="Picture 16" descr="Stevens-Official-PMSColor-R.eps"/>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5858" y="212272"/>
            <a:ext cx="1934029" cy="621653"/>
          </a:xfrm>
          <a:prstGeom prst="rect">
            <a:avLst/>
          </a:prstGeom>
        </p:spPr>
      </p:pic>
      <p:sp>
        <p:nvSpPr>
          <p:cNvPr id="19" name="Footer Placeholder 4"/>
          <p:cNvSpPr>
            <a:spLocks noGrp="1"/>
          </p:cNvSpPr>
          <p:nvPr>
            <p:ph type="ftr" sz="quarter" idx="16"/>
          </p:nvPr>
        </p:nvSpPr>
        <p:spPr>
          <a:xfrm>
            <a:off x="6047030" y="4890280"/>
            <a:ext cx="2938212" cy="150827"/>
          </a:xfrm>
        </p:spPr>
        <p:txBody>
          <a:bodyPr/>
          <a:lstStyle/>
          <a:p>
            <a:endParaRPr lang="en-US"/>
          </a:p>
        </p:txBody>
      </p:sp>
    </p:spTree>
    <p:extLst>
      <p:ext uri="{BB962C8B-B14F-4D97-AF65-F5344CB8AC3E}">
        <p14:creationId xmlns:p14="http://schemas.microsoft.com/office/powerpoint/2010/main" val="224076814"/>
      </p:ext>
    </p:extLst>
  </p:cSld>
  <p:clrMapOvr>
    <a:masterClrMapping/>
  </p:clrMapOvr>
  <p:hf sldNum="0" hdr="0" ftr="0" dt="0"/>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ubhead and Data Comparison w/ Caption Bottom">
    <p:spTree>
      <p:nvGrpSpPr>
        <p:cNvPr id="1" name=""/>
        <p:cNvGrpSpPr/>
        <p:nvPr/>
      </p:nvGrpSpPr>
      <p:grpSpPr>
        <a:xfrm>
          <a:off x="0" y="0"/>
          <a:ext cx="0" cy="0"/>
          <a:chOff x="0" y="0"/>
          <a:chExt cx="0" cy="0"/>
        </a:xfrm>
      </p:grpSpPr>
      <p:sp>
        <p:nvSpPr>
          <p:cNvPr id="8" name="Content Placeholder 3"/>
          <p:cNvSpPr>
            <a:spLocks noGrp="1"/>
          </p:cNvSpPr>
          <p:nvPr>
            <p:ph sz="half" idx="13" hasCustomPrompt="1"/>
          </p:nvPr>
        </p:nvSpPr>
        <p:spPr>
          <a:xfrm>
            <a:off x="246744" y="1215462"/>
            <a:ext cx="4217444" cy="2402492"/>
          </a:xfrm>
          <a:prstGeom prst="rect">
            <a:avLst/>
          </a:prstGeom>
        </p:spPr>
        <p:txBody>
          <a:bodyPr>
            <a:noAutofit/>
          </a:bodyPr>
          <a:lstStyle>
            <a:lvl1pPr marL="0" indent="0" algn="ctr">
              <a:buNone/>
              <a:defRPr sz="1350"/>
            </a:lvl1pPr>
            <a:lvl2pPr>
              <a:defRPr sz="1350"/>
            </a:lvl2pPr>
            <a:lvl3pPr>
              <a:defRPr sz="1200"/>
            </a:lvl3pPr>
            <a:lvl4pPr>
              <a:defRPr sz="1050"/>
            </a:lvl4pPr>
            <a:lvl5pPr>
              <a:defRPr sz="1050"/>
            </a:lvl5pPr>
            <a:lvl6pPr>
              <a:defRPr sz="1350"/>
            </a:lvl6pPr>
            <a:lvl7pPr>
              <a:defRPr sz="1350"/>
            </a:lvl7pPr>
            <a:lvl8pPr>
              <a:defRPr sz="1350"/>
            </a:lvl8pPr>
            <a:lvl9pPr>
              <a:defRPr sz="1350"/>
            </a:lvl9pPr>
          </a:lstStyle>
          <a:p>
            <a:pPr lvl="0"/>
            <a:r>
              <a:rPr lang="en-US" dirty="0"/>
              <a:t>Comparative Data 1</a:t>
            </a:r>
          </a:p>
        </p:txBody>
      </p:sp>
      <p:sp>
        <p:nvSpPr>
          <p:cNvPr id="9" name="Text Placeholder 3"/>
          <p:cNvSpPr>
            <a:spLocks noGrp="1"/>
          </p:cNvSpPr>
          <p:nvPr>
            <p:ph type="body" sz="quarter" idx="28" hasCustomPrompt="1"/>
          </p:nvPr>
        </p:nvSpPr>
        <p:spPr>
          <a:xfrm>
            <a:off x="246743" y="3782786"/>
            <a:ext cx="4217445" cy="801850"/>
          </a:xfrm>
          <a:prstGeom prst="rect">
            <a:avLst/>
          </a:prstGeom>
        </p:spPr>
        <p:txBody>
          <a:bodyPr vert="horz"/>
          <a:lstStyle>
            <a:lvl1pPr marL="0" indent="0" algn="l">
              <a:buFontTx/>
              <a:buNone/>
              <a:defRPr sz="825" baseline="0"/>
            </a:lvl1pPr>
            <a:lvl2pPr marL="342900" indent="0" algn="l">
              <a:buFontTx/>
              <a:buNone/>
              <a:defRPr sz="825"/>
            </a:lvl2pPr>
            <a:lvl3pPr marL="685800" indent="0" algn="l">
              <a:buFontTx/>
              <a:buNone/>
              <a:defRPr sz="825"/>
            </a:lvl3pPr>
            <a:lvl4pPr marL="1028700" indent="0" algn="l">
              <a:buFontTx/>
              <a:buNone/>
              <a:defRPr sz="825"/>
            </a:lvl4pPr>
            <a:lvl5pPr marL="1371600" indent="0" algn="l">
              <a:buFontTx/>
              <a:buNone/>
              <a:defRPr sz="825"/>
            </a:lvl5pPr>
          </a:lstStyle>
          <a:p>
            <a:pPr lvl="0"/>
            <a:r>
              <a:rPr lang="en-US" dirty="0"/>
              <a:t>Insert data caption(s) here.</a:t>
            </a:r>
          </a:p>
        </p:txBody>
      </p:sp>
      <p:sp>
        <p:nvSpPr>
          <p:cNvPr id="15" name="Content Placeholder 3"/>
          <p:cNvSpPr>
            <a:spLocks noGrp="1"/>
          </p:cNvSpPr>
          <p:nvPr>
            <p:ph sz="half" idx="29" hasCustomPrompt="1"/>
          </p:nvPr>
        </p:nvSpPr>
        <p:spPr>
          <a:xfrm>
            <a:off x="4672705" y="1215462"/>
            <a:ext cx="4217756" cy="2402492"/>
          </a:xfrm>
          <a:prstGeom prst="rect">
            <a:avLst/>
          </a:prstGeom>
        </p:spPr>
        <p:txBody>
          <a:bodyPr>
            <a:noAutofit/>
          </a:bodyPr>
          <a:lstStyle>
            <a:lvl1pPr marL="0" indent="0" algn="ctr">
              <a:buNone/>
              <a:defRPr sz="1350" baseline="0"/>
            </a:lvl1pPr>
            <a:lvl2pPr>
              <a:defRPr sz="1350"/>
            </a:lvl2pPr>
            <a:lvl3pPr>
              <a:defRPr sz="1200"/>
            </a:lvl3pPr>
            <a:lvl4pPr>
              <a:defRPr sz="1050"/>
            </a:lvl4pPr>
            <a:lvl5pPr>
              <a:defRPr sz="1050"/>
            </a:lvl5pPr>
            <a:lvl6pPr>
              <a:defRPr sz="1350"/>
            </a:lvl6pPr>
            <a:lvl7pPr>
              <a:defRPr sz="1350"/>
            </a:lvl7pPr>
            <a:lvl8pPr>
              <a:defRPr sz="1350"/>
            </a:lvl8pPr>
            <a:lvl9pPr>
              <a:defRPr sz="1350"/>
            </a:lvl9pPr>
          </a:lstStyle>
          <a:p>
            <a:pPr lvl="0"/>
            <a:r>
              <a:rPr lang="en-US" dirty="0"/>
              <a:t>Comparative Data 2</a:t>
            </a:r>
          </a:p>
        </p:txBody>
      </p:sp>
      <p:sp>
        <p:nvSpPr>
          <p:cNvPr id="16" name="Text Placeholder 3"/>
          <p:cNvSpPr>
            <a:spLocks noGrp="1"/>
          </p:cNvSpPr>
          <p:nvPr>
            <p:ph type="body" sz="quarter" idx="30" hasCustomPrompt="1"/>
          </p:nvPr>
        </p:nvSpPr>
        <p:spPr>
          <a:xfrm>
            <a:off x="4673016" y="3782786"/>
            <a:ext cx="4217445" cy="801850"/>
          </a:xfrm>
          <a:prstGeom prst="rect">
            <a:avLst/>
          </a:prstGeom>
        </p:spPr>
        <p:txBody>
          <a:bodyPr vert="horz"/>
          <a:lstStyle>
            <a:lvl1pPr marL="0" indent="0" algn="l">
              <a:buFontTx/>
              <a:buNone/>
              <a:defRPr sz="825" baseline="0"/>
            </a:lvl1pPr>
            <a:lvl2pPr marL="342900" indent="0" algn="l">
              <a:buFontTx/>
              <a:buNone/>
              <a:defRPr sz="825"/>
            </a:lvl2pPr>
            <a:lvl3pPr marL="685800" indent="0" algn="l">
              <a:buFontTx/>
              <a:buNone/>
              <a:defRPr sz="825"/>
            </a:lvl3pPr>
            <a:lvl4pPr marL="1028700" indent="0" algn="l">
              <a:buFontTx/>
              <a:buNone/>
              <a:defRPr sz="825"/>
            </a:lvl4pPr>
            <a:lvl5pPr marL="1371600" indent="0" algn="l">
              <a:buFontTx/>
              <a:buNone/>
              <a:defRPr sz="825"/>
            </a:lvl5pPr>
          </a:lstStyle>
          <a:p>
            <a:pPr lvl="0"/>
            <a:r>
              <a:rPr lang="en-US" dirty="0"/>
              <a:t>Insert data caption(s) here.</a:t>
            </a:r>
          </a:p>
        </p:txBody>
      </p:sp>
      <p:sp>
        <p:nvSpPr>
          <p:cNvPr id="11" name="Slide Number Placeholder 1"/>
          <p:cNvSpPr>
            <a:spLocks noGrp="1"/>
          </p:cNvSpPr>
          <p:nvPr>
            <p:ph type="sldNum" sz="quarter" idx="4"/>
          </p:nvPr>
        </p:nvSpPr>
        <p:spPr>
          <a:xfrm>
            <a:off x="8708570" y="4897387"/>
            <a:ext cx="370115" cy="164471"/>
          </a:xfrm>
          <a:prstGeom prst="rect">
            <a:avLst/>
          </a:prstGeom>
        </p:spPr>
        <p:txBody>
          <a:bodyPr vert="horz" lIns="91440" tIns="45720" rIns="91440" bIns="45720" rtlCol="0" anchor="ctr"/>
          <a:lstStyle>
            <a:lvl1pPr algn="l">
              <a:defRPr sz="750">
                <a:solidFill>
                  <a:schemeClr val="tx1">
                    <a:tint val="75000"/>
                  </a:schemeClr>
                </a:solidFill>
                <a:latin typeface="Century Gothic"/>
                <a:cs typeface="Century Gothic"/>
              </a:defRPr>
            </a:lvl1pPr>
          </a:lstStyle>
          <a:p>
            <a:fld id="{F6F79CA1-B382-4F43-AD32-0B0E11510FDC}" type="slidenum">
              <a:rPr lang="en-US" smtClean="0"/>
              <a:pPr/>
              <a:t>‹#›</a:t>
            </a:fld>
            <a:endParaRPr lang="en-US"/>
          </a:p>
        </p:txBody>
      </p:sp>
      <p:sp>
        <p:nvSpPr>
          <p:cNvPr id="12" name="Title 1"/>
          <p:cNvSpPr>
            <a:spLocks noGrp="1"/>
          </p:cNvSpPr>
          <p:nvPr>
            <p:ph type="title" hasCustomPrompt="1"/>
          </p:nvPr>
        </p:nvSpPr>
        <p:spPr>
          <a:xfrm>
            <a:off x="227013" y="205979"/>
            <a:ext cx="7923694" cy="857250"/>
          </a:xfrm>
          <a:prstGeom prst="rect">
            <a:avLst/>
          </a:prstGeom>
        </p:spPr>
        <p:txBody>
          <a:bodyPr/>
          <a:lstStyle>
            <a:lvl1pPr>
              <a:defRPr sz="2550" b="1"/>
            </a:lvl1pPr>
          </a:lstStyle>
          <a:p>
            <a:r>
              <a:rPr lang="en-US" dirty="0"/>
              <a:t>Insert Slide Title Line 1</a:t>
            </a:r>
            <a:br>
              <a:rPr lang="en-US" dirty="0"/>
            </a:br>
            <a:r>
              <a:rPr lang="en-US" dirty="0"/>
              <a:t>Insert Slide Title Line 2</a:t>
            </a:r>
          </a:p>
        </p:txBody>
      </p:sp>
    </p:spTree>
    <p:extLst>
      <p:ext uri="{BB962C8B-B14F-4D97-AF65-F5344CB8AC3E}">
        <p14:creationId xmlns:p14="http://schemas.microsoft.com/office/powerpoint/2010/main" val="132955964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Subtitle 2"/>
          <p:cNvSpPr>
            <a:spLocks noGrp="1"/>
          </p:cNvSpPr>
          <p:nvPr>
            <p:ph type="subTitle" idx="1" hasCustomPrompt="1"/>
          </p:nvPr>
        </p:nvSpPr>
        <p:spPr>
          <a:xfrm>
            <a:off x="1371600" y="3930704"/>
            <a:ext cx="6400800" cy="973791"/>
          </a:xfrm>
          <a:prstGeom prst="rect">
            <a:avLst/>
          </a:prstGeom>
        </p:spPr>
        <p:txBody>
          <a:bodyPr anchor="ctr"/>
          <a:lstStyle>
            <a:lvl1pPr marL="0" indent="0" algn="ctr">
              <a:buNone/>
              <a:defRPr sz="1500" baseline="0">
                <a:solidFill>
                  <a:schemeClr val="tx1">
                    <a:tint val="75000"/>
                  </a:schemeClr>
                </a:solidFill>
                <a:latin typeface="Century Gothic"/>
                <a:cs typeface="Century Gothic"/>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dirty="0"/>
              <a:t>Presenter Name Here</a:t>
            </a:r>
          </a:p>
          <a:p>
            <a:r>
              <a:rPr lang="en-US" dirty="0"/>
              <a:t>Email Here</a:t>
            </a:r>
          </a:p>
          <a:p>
            <a:r>
              <a:rPr lang="en-US" dirty="0"/>
              <a:t>Phone Here</a:t>
            </a:r>
          </a:p>
        </p:txBody>
      </p:sp>
    </p:spTree>
    <p:extLst>
      <p:ext uri="{BB962C8B-B14F-4D97-AF65-F5344CB8AC3E}">
        <p14:creationId xmlns:p14="http://schemas.microsoft.com/office/powerpoint/2010/main" val="8131921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Campus Aerial 4">
    <p:spTree>
      <p:nvGrpSpPr>
        <p:cNvPr id="1" name=""/>
        <p:cNvGrpSpPr/>
        <p:nvPr/>
      </p:nvGrpSpPr>
      <p:grpSpPr>
        <a:xfrm>
          <a:off x="0" y="0"/>
          <a:ext cx="0" cy="0"/>
          <a:chOff x="0" y="0"/>
          <a:chExt cx="0" cy="0"/>
        </a:xfrm>
      </p:grpSpPr>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2" name="Text Placeholder 17"/>
          <p:cNvSpPr>
            <a:spLocks noGrp="1"/>
          </p:cNvSpPr>
          <p:nvPr>
            <p:ph type="body" sz="quarter" idx="13" hasCustomPrompt="1"/>
          </p:nvPr>
        </p:nvSpPr>
        <p:spPr>
          <a:xfrm>
            <a:off x="123825" y="1023256"/>
            <a:ext cx="5776232" cy="1507673"/>
          </a:xfrm>
          <a:prstGeom prst="rect">
            <a:avLst/>
          </a:prstGeom>
        </p:spPr>
        <p:txBody>
          <a:bodyPr/>
          <a:lstStyle>
            <a:lvl1pPr marL="0" indent="0">
              <a:buNone/>
              <a:defRPr sz="2400" b="1">
                <a:latin typeface="Century Gothic"/>
                <a:cs typeface="Century Gothic"/>
              </a:defRPr>
            </a:lvl1pPr>
          </a:lstStyle>
          <a:p>
            <a:pPr lvl="0"/>
            <a:r>
              <a:rPr lang="en-US" dirty="0">
                <a:solidFill>
                  <a:schemeClr val="tx1"/>
                </a:solidFill>
              </a:rPr>
              <a:t>Presentation Title Line 1</a:t>
            </a:r>
            <a:br>
              <a:rPr lang="en-US" dirty="0">
                <a:solidFill>
                  <a:schemeClr val="tx1"/>
                </a:solidFill>
              </a:rPr>
            </a:br>
            <a:r>
              <a:rPr lang="en-US" dirty="0">
                <a:solidFill>
                  <a:schemeClr val="tx1"/>
                </a:solidFill>
              </a:rPr>
              <a:t>Presentation Title Line 2</a:t>
            </a:r>
            <a:endParaRPr lang="en-US" dirty="0"/>
          </a:p>
        </p:txBody>
      </p:sp>
      <p:sp>
        <p:nvSpPr>
          <p:cNvPr id="13" name="Text Placeholder 19"/>
          <p:cNvSpPr>
            <a:spLocks noGrp="1"/>
          </p:cNvSpPr>
          <p:nvPr>
            <p:ph type="body" sz="quarter" idx="14" hasCustomPrompt="1"/>
          </p:nvPr>
        </p:nvSpPr>
        <p:spPr>
          <a:xfrm>
            <a:off x="115889" y="3673929"/>
            <a:ext cx="5784169" cy="942125"/>
          </a:xfrm>
          <a:prstGeom prst="rect">
            <a:avLst/>
          </a:prstGeom>
        </p:spPr>
        <p:txBody>
          <a:bodyPr/>
          <a:lstStyle>
            <a:lvl1pPr marL="0" indent="0">
              <a:buNone/>
              <a:defRPr sz="1350">
                <a:latin typeface="Century Gothic"/>
                <a:cs typeface="Century Gothic"/>
              </a:defRPr>
            </a:lvl1pPr>
            <a:lvl2pPr marL="342900" indent="0">
              <a:buNone/>
              <a:defRPr/>
            </a:lvl2pPr>
            <a:lvl3pPr marL="685800" indent="0">
              <a:buNone/>
              <a:defRPr/>
            </a:lvl3pPr>
            <a:lvl4pPr marL="1028700" indent="0">
              <a:buNone/>
              <a:defRPr/>
            </a:lvl4pPr>
            <a:lvl5pPr marL="1371600" indent="0">
              <a:buNone/>
              <a:defRPr/>
            </a:lvl5pPr>
          </a:lstStyle>
          <a:p>
            <a:pPr lvl="0"/>
            <a:r>
              <a:rPr lang="en-US" dirty="0"/>
              <a:t>Presenter’s Name</a:t>
            </a:r>
            <a:br>
              <a:rPr lang="en-US" dirty="0"/>
            </a:br>
            <a:r>
              <a:rPr lang="en-US" dirty="0"/>
              <a:t>Presenter’s Title</a:t>
            </a:r>
            <a:br>
              <a:rPr lang="en-US" dirty="0"/>
            </a:br>
            <a:r>
              <a:rPr lang="en-US" dirty="0"/>
              <a:t>Presenter’s Department</a:t>
            </a:r>
          </a:p>
        </p:txBody>
      </p:sp>
      <p:sp>
        <p:nvSpPr>
          <p:cNvPr id="14" name="Text Placeholder 26"/>
          <p:cNvSpPr>
            <a:spLocks noGrp="1"/>
          </p:cNvSpPr>
          <p:nvPr>
            <p:ph type="body" sz="quarter" idx="15" hasCustomPrompt="1"/>
          </p:nvPr>
        </p:nvSpPr>
        <p:spPr>
          <a:xfrm>
            <a:off x="123825" y="2634343"/>
            <a:ext cx="5776232" cy="903515"/>
          </a:xfrm>
          <a:prstGeom prst="rect">
            <a:avLst/>
          </a:prstGeom>
        </p:spPr>
        <p:txBody>
          <a:bodyPr/>
          <a:lstStyle>
            <a:lvl1pPr marL="0" indent="0">
              <a:buNone/>
              <a:defRPr sz="1800" i="1" baseline="0">
                <a:latin typeface="Century Gothic"/>
                <a:cs typeface="Century Gothic"/>
              </a:defRPr>
            </a:lvl1pPr>
            <a:lvl2pPr marL="342900" indent="0">
              <a:buNone/>
              <a:defRPr/>
            </a:lvl2pPr>
            <a:lvl3pPr marL="685800" indent="0">
              <a:buNone/>
              <a:defRPr/>
            </a:lvl3pPr>
            <a:lvl4pPr marL="1028700" indent="0">
              <a:buNone/>
              <a:defRPr/>
            </a:lvl4pPr>
            <a:lvl5pPr marL="1371600" indent="0">
              <a:buNone/>
              <a:defRPr/>
            </a:lvl5pPr>
          </a:lstStyle>
          <a:p>
            <a:pPr lvl="0"/>
            <a:r>
              <a:rPr lang="en-US" dirty="0"/>
              <a:t>Subtitle Line 1</a:t>
            </a:r>
            <a:br>
              <a:rPr lang="en-US" dirty="0"/>
            </a:br>
            <a:r>
              <a:rPr lang="en-US" dirty="0"/>
              <a:t>Subtitle Line 2</a:t>
            </a:r>
          </a:p>
        </p:txBody>
      </p:sp>
      <p:pic>
        <p:nvPicPr>
          <p:cNvPr id="15" name="CoverSlide_Header_01.png" descr="/Users/jasonrodriguez/Projects/Power Points/FINAL Template/images/images/CoverSlide_Header_01.png"/>
          <p:cNvPicPr>
            <a:picLocks noChangeAspect="1"/>
          </p:cNvPicPr>
          <p:nvPr/>
        </p:nvPicPr>
        <p:blipFill>
          <a:blip r:embed="rId3" r:link="rId4">
            <a:extLst>
              <a:ext uri="{28A0092B-C50C-407E-A947-70E740481C1C}">
                <a14:useLocalDpi xmlns:a14="http://schemas.microsoft.com/office/drawing/2010/main" val="0"/>
              </a:ext>
            </a:extLst>
          </a:blip>
          <a:stretch>
            <a:fillRect/>
          </a:stretch>
        </p:blipFill>
        <p:spPr>
          <a:xfrm>
            <a:off x="0" y="0"/>
            <a:ext cx="9144000" cy="731520"/>
          </a:xfrm>
          <a:prstGeom prst="rect">
            <a:avLst/>
          </a:prstGeom>
        </p:spPr>
      </p:pic>
      <p:pic>
        <p:nvPicPr>
          <p:cNvPr id="16" name="Picture 15" descr="CoverSlide_Footer_03.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4704588"/>
            <a:ext cx="9144000" cy="438912"/>
          </a:xfrm>
          <a:prstGeom prst="rect">
            <a:avLst/>
          </a:prstGeom>
        </p:spPr>
      </p:pic>
      <p:pic>
        <p:nvPicPr>
          <p:cNvPr id="17" name="Picture 16" descr="Stevens-Official-PMSColor-R.eps"/>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5858" y="212272"/>
            <a:ext cx="1934029" cy="621653"/>
          </a:xfrm>
          <a:prstGeom prst="rect">
            <a:avLst/>
          </a:prstGeom>
        </p:spPr>
      </p:pic>
      <p:sp>
        <p:nvSpPr>
          <p:cNvPr id="19" name="Footer Placeholder 4"/>
          <p:cNvSpPr>
            <a:spLocks noGrp="1"/>
          </p:cNvSpPr>
          <p:nvPr>
            <p:ph type="ftr" sz="quarter" idx="16"/>
          </p:nvPr>
        </p:nvSpPr>
        <p:spPr>
          <a:xfrm>
            <a:off x="6047030" y="4890280"/>
            <a:ext cx="2938212" cy="150827"/>
          </a:xfrm>
        </p:spPr>
        <p:txBody>
          <a:bodyPr/>
          <a:lstStyle/>
          <a:p>
            <a:endParaRPr lang="en-US"/>
          </a:p>
        </p:txBody>
      </p:sp>
    </p:spTree>
    <p:extLst>
      <p:ext uri="{BB962C8B-B14F-4D97-AF65-F5344CB8AC3E}">
        <p14:creationId xmlns:p14="http://schemas.microsoft.com/office/powerpoint/2010/main" val="4172431091"/>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Abstract">
    <p:spTree>
      <p:nvGrpSpPr>
        <p:cNvPr id="1" name=""/>
        <p:cNvGrpSpPr/>
        <p:nvPr/>
      </p:nvGrpSpPr>
      <p:grpSpPr>
        <a:xfrm>
          <a:off x="0" y="0"/>
          <a:ext cx="0" cy="0"/>
          <a:chOff x="0" y="0"/>
          <a:chExt cx="0" cy="0"/>
        </a:xfrm>
      </p:grpSpPr>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8" name="CoverSlide_Header_01.png" descr="/Users/jasonrodriguez/Projects/Power Points/FINAL Template/images/images/CoverSlide_Header_01.png"/>
          <p:cNvPicPr>
            <a:picLocks noChangeAspect="1"/>
          </p:cNvPicPr>
          <p:nvPr/>
        </p:nvPicPr>
        <p:blipFill>
          <a:blip r:embed="rId3" r:link="rId4">
            <a:extLst>
              <a:ext uri="{28A0092B-C50C-407E-A947-70E740481C1C}">
                <a14:useLocalDpi xmlns:a14="http://schemas.microsoft.com/office/drawing/2010/main" val="0"/>
              </a:ext>
            </a:extLst>
          </a:blip>
          <a:stretch>
            <a:fillRect/>
          </a:stretch>
        </p:blipFill>
        <p:spPr>
          <a:xfrm>
            <a:off x="0" y="0"/>
            <a:ext cx="9144000" cy="731520"/>
          </a:xfrm>
          <a:prstGeom prst="rect">
            <a:avLst/>
          </a:prstGeom>
        </p:spPr>
      </p:pic>
      <p:pic>
        <p:nvPicPr>
          <p:cNvPr id="9" name="Picture 8" descr="CoverSlide_Footer_03.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4704588"/>
            <a:ext cx="9144000" cy="438912"/>
          </a:xfrm>
          <a:prstGeom prst="rect">
            <a:avLst/>
          </a:prstGeom>
        </p:spPr>
      </p:pic>
      <p:sp>
        <p:nvSpPr>
          <p:cNvPr id="18" name="Text Placeholder 17"/>
          <p:cNvSpPr>
            <a:spLocks noGrp="1"/>
          </p:cNvSpPr>
          <p:nvPr>
            <p:ph type="body" sz="quarter" idx="13" hasCustomPrompt="1"/>
          </p:nvPr>
        </p:nvSpPr>
        <p:spPr>
          <a:xfrm>
            <a:off x="123825" y="1023255"/>
            <a:ext cx="6284232" cy="2035630"/>
          </a:xfrm>
          <a:prstGeom prst="rect">
            <a:avLst/>
          </a:prstGeom>
        </p:spPr>
        <p:txBody>
          <a:bodyPr/>
          <a:lstStyle>
            <a:lvl1pPr marL="0" indent="0">
              <a:buNone/>
              <a:defRPr sz="2400" b="1">
                <a:latin typeface="Century Gothic"/>
                <a:cs typeface="Century Gothic"/>
              </a:defRPr>
            </a:lvl1pPr>
          </a:lstStyle>
          <a:p>
            <a:pPr lvl="0"/>
            <a:r>
              <a:rPr lang="en-US" dirty="0">
                <a:solidFill>
                  <a:schemeClr val="tx1"/>
                </a:solidFill>
              </a:rPr>
              <a:t>Presentation Title Line 1</a:t>
            </a:r>
            <a:br>
              <a:rPr lang="en-US" dirty="0">
                <a:solidFill>
                  <a:schemeClr val="tx1"/>
                </a:solidFill>
              </a:rPr>
            </a:br>
            <a:r>
              <a:rPr lang="en-US" dirty="0">
                <a:solidFill>
                  <a:schemeClr val="tx1"/>
                </a:solidFill>
              </a:rPr>
              <a:t>Presentation Title Line 2</a:t>
            </a:r>
            <a:endParaRPr lang="en-US" dirty="0"/>
          </a:p>
        </p:txBody>
      </p:sp>
      <p:sp>
        <p:nvSpPr>
          <p:cNvPr id="27" name="Text Placeholder 26"/>
          <p:cNvSpPr>
            <a:spLocks noGrp="1"/>
          </p:cNvSpPr>
          <p:nvPr>
            <p:ph type="body" sz="quarter" idx="15" hasCustomPrompt="1"/>
          </p:nvPr>
        </p:nvSpPr>
        <p:spPr>
          <a:xfrm>
            <a:off x="123826" y="3156857"/>
            <a:ext cx="5014232" cy="1431472"/>
          </a:xfrm>
          <a:prstGeom prst="rect">
            <a:avLst/>
          </a:prstGeom>
        </p:spPr>
        <p:txBody>
          <a:bodyPr/>
          <a:lstStyle>
            <a:lvl1pPr marL="0" indent="0">
              <a:buNone/>
              <a:defRPr sz="1650" i="1" baseline="0">
                <a:latin typeface="Century Gothic"/>
                <a:cs typeface="Century Gothic"/>
              </a:defRPr>
            </a:lvl1pPr>
            <a:lvl2pPr marL="342900" indent="0">
              <a:buNone/>
              <a:defRPr/>
            </a:lvl2pPr>
            <a:lvl3pPr marL="685800" indent="0">
              <a:buNone/>
              <a:defRPr/>
            </a:lvl3pPr>
            <a:lvl4pPr marL="1028700" indent="0">
              <a:buNone/>
              <a:defRPr/>
            </a:lvl4pPr>
            <a:lvl5pPr marL="1371600" indent="0">
              <a:buNone/>
              <a:defRPr/>
            </a:lvl5pPr>
          </a:lstStyle>
          <a:p>
            <a:pPr lvl="0"/>
            <a:r>
              <a:rPr lang="en-US" dirty="0"/>
              <a:t>Subtitle Line 1</a:t>
            </a:r>
            <a:br>
              <a:rPr lang="en-US" dirty="0"/>
            </a:br>
            <a:r>
              <a:rPr lang="en-US" dirty="0"/>
              <a:t>Subtitle Line 2</a:t>
            </a:r>
          </a:p>
        </p:txBody>
      </p:sp>
      <p:pic>
        <p:nvPicPr>
          <p:cNvPr id="10" name="Picture 9" descr="Stevens-Official-PMSColor-R.eps"/>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5858" y="212272"/>
            <a:ext cx="1934029" cy="621653"/>
          </a:xfrm>
          <a:prstGeom prst="rect">
            <a:avLst/>
          </a:prstGeom>
        </p:spPr>
      </p:pic>
      <p:sp>
        <p:nvSpPr>
          <p:cNvPr id="16" name="Text Placeholder 19"/>
          <p:cNvSpPr>
            <a:spLocks noGrp="1"/>
          </p:cNvSpPr>
          <p:nvPr>
            <p:ph type="body" sz="quarter" idx="14" hasCustomPrompt="1"/>
          </p:nvPr>
        </p:nvSpPr>
        <p:spPr>
          <a:xfrm>
            <a:off x="5275943" y="3156858"/>
            <a:ext cx="3708400" cy="1431982"/>
          </a:xfrm>
          <a:prstGeom prst="rect">
            <a:avLst/>
          </a:prstGeom>
        </p:spPr>
        <p:txBody>
          <a:bodyPr/>
          <a:lstStyle>
            <a:lvl1pPr marL="0" indent="0" algn="r">
              <a:buNone/>
              <a:defRPr sz="1350">
                <a:latin typeface="Century Gothic"/>
                <a:cs typeface="Century Gothic"/>
              </a:defRPr>
            </a:lvl1pPr>
            <a:lvl2pPr marL="342900" indent="0">
              <a:buNone/>
              <a:defRPr/>
            </a:lvl2pPr>
            <a:lvl3pPr marL="685800" indent="0">
              <a:buNone/>
              <a:defRPr/>
            </a:lvl3pPr>
            <a:lvl4pPr marL="1028700" indent="0">
              <a:buNone/>
              <a:defRPr/>
            </a:lvl4pPr>
            <a:lvl5pPr marL="1371600" indent="0">
              <a:buNone/>
              <a:defRPr/>
            </a:lvl5pPr>
          </a:lstStyle>
          <a:p>
            <a:pPr lvl="0"/>
            <a:r>
              <a:rPr lang="en-US" dirty="0"/>
              <a:t>Presenter’s Name</a:t>
            </a:r>
            <a:br>
              <a:rPr lang="en-US" dirty="0"/>
            </a:br>
            <a:r>
              <a:rPr lang="en-US" dirty="0"/>
              <a:t>Presenter’s Title</a:t>
            </a:r>
            <a:br>
              <a:rPr lang="en-US" dirty="0"/>
            </a:br>
            <a:r>
              <a:rPr lang="en-US" dirty="0"/>
              <a:t>Presenter’s Department</a:t>
            </a:r>
          </a:p>
        </p:txBody>
      </p:sp>
      <p:sp>
        <p:nvSpPr>
          <p:cNvPr id="13" name="Footer Placeholder 4"/>
          <p:cNvSpPr>
            <a:spLocks noGrp="1"/>
          </p:cNvSpPr>
          <p:nvPr>
            <p:ph type="ftr" sz="quarter" idx="16"/>
          </p:nvPr>
        </p:nvSpPr>
        <p:spPr>
          <a:xfrm>
            <a:off x="6047030" y="4890280"/>
            <a:ext cx="2938212" cy="150827"/>
          </a:xfrm>
        </p:spPr>
        <p:txBody>
          <a:bodyPr/>
          <a:lstStyle/>
          <a:p>
            <a:endParaRPr lang="en-US"/>
          </a:p>
        </p:txBody>
      </p:sp>
    </p:spTree>
    <p:extLst>
      <p:ext uri="{BB962C8B-B14F-4D97-AF65-F5344CB8AC3E}">
        <p14:creationId xmlns:p14="http://schemas.microsoft.com/office/powerpoint/2010/main" val="3804309994"/>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hield">
  <p:cSld name="Shield">
    <p:spTree>
      <p:nvGrpSpPr>
        <p:cNvPr id="1" name="Shape 6"/>
        <p:cNvGrpSpPr/>
        <p:nvPr/>
      </p:nvGrpSpPr>
      <p:grpSpPr>
        <a:xfrm>
          <a:off x="0" y="0"/>
          <a:ext cx="0" cy="0"/>
          <a:chOff x="0" y="0"/>
          <a:chExt cx="0" cy="0"/>
        </a:xfrm>
      </p:grpSpPr>
      <p:sp>
        <p:nvSpPr>
          <p:cNvPr id="8" name="Google Shape;8;p2"/>
          <p:cNvSpPr txBox="1">
            <a:spLocks noGrp="1"/>
          </p:cNvSpPr>
          <p:nvPr>
            <p:ph type="body" idx="1"/>
          </p:nvPr>
        </p:nvSpPr>
        <p:spPr>
          <a:xfrm>
            <a:off x="123826" y="2651152"/>
            <a:ext cx="3828000" cy="9036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2000"/>
              <a:buFont typeface="Arial"/>
              <a:buNone/>
              <a:defRPr sz="2000" b="0" i="1" u="none" strike="noStrike" cap="none">
                <a:solidFill>
                  <a:schemeClr val="dk1"/>
                </a:solidFill>
                <a:latin typeface="Arial"/>
                <a:ea typeface="Arial"/>
                <a:cs typeface="Arial"/>
                <a:sym typeface="Arial"/>
              </a:defRPr>
            </a:lvl1pPr>
            <a:lvl2pPr marL="914400" marR="0" lvl="1" indent="-228600" algn="l" rtl="0">
              <a:spcBef>
                <a:spcPts val="56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L="1371600" marR="0" lvl="2" indent="-228600" algn="l" rtl="0">
              <a:spcBef>
                <a:spcPts val="48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L="1828800" marR="0" lvl="3" indent="-228600"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L="2286000" marR="0" lvl="4" indent="-228600"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9" name="Google Shape;9;p2"/>
          <p:cNvSpPr txBox="1">
            <a:spLocks noGrp="1"/>
          </p:cNvSpPr>
          <p:nvPr>
            <p:ph type="body" idx="2"/>
          </p:nvPr>
        </p:nvSpPr>
        <p:spPr>
          <a:xfrm>
            <a:off x="123825" y="1294279"/>
            <a:ext cx="5001000" cy="12366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3000"/>
              <a:buFont typeface="Arial"/>
              <a:buNone/>
              <a:defRPr sz="3000" b="1" i="0" u="none" strike="noStrike" cap="none">
                <a:solidFill>
                  <a:schemeClr val="dk1"/>
                </a:solidFill>
                <a:latin typeface="Arial"/>
                <a:ea typeface="Arial"/>
                <a:cs typeface="Arial"/>
                <a:sym typeface="Arial"/>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0" name="Google Shape;10;p2"/>
          <p:cNvSpPr txBox="1">
            <a:spLocks noGrp="1"/>
          </p:cNvSpPr>
          <p:nvPr>
            <p:ph type="body" idx="3"/>
          </p:nvPr>
        </p:nvSpPr>
        <p:spPr>
          <a:xfrm>
            <a:off x="115889" y="3673928"/>
            <a:ext cx="3845100" cy="9420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20000"/>
              </a:lnSpc>
              <a:spcBef>
                <a:spcPts val="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1pPr>
            <a:lvl2pPr marL="914400" marR="0" lvl="1" indent="-228600" algn="l" rtl="0">
              <a:spcBef>
                <a:spcPts val="56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L="1371600" marR="0" lvl="2" indent="-228600" algn="l" rtl="0">
              <a:spcBef>
                <a:spcPts val="48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L="1828800" marR="0" lvl="3" indent="-228600"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L="2286000" marR="0" lvl="4" indent="-228600"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36851349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ubhead w/ No Bullets">
  <p:cSld name="Subhead w/ No Bullets">
    <p:spTree>
      <p:nvGrpSpPr>
        <p:cNvPr id="1" name="Shape 114"/>
        <p:cNvGrpSpPr/>
        <p:nvPr/>
      </p:nvGrpSpPr>
      <p:grpSpPr>
        <a:xfrm>
          <a:off x="0" y="0"/>
          <a:ext cx="0" cy="0"/>
          <a:chOff x="0" y="0"/>
          <a:chExt cx="0" cy="0"/>
        </a:xfrm>
      </p:grpSpPr>
      <p:sp>
        <p:nvSpPr>
          <p:cNvPr id="115" name="Google Shape;115;p11"/>
          <p:cNvSpPr txBox="1">
            <a:spLocks noGrp="1"/>
          </p:cNvSpPr>
          <p:nvPr>
            <p:ph type="title"/>
          </p:nvPr>
        </p:nvSpPr>
        <p:spPr>
          <a:xfrm>
            <a:off x="227013" y="205978"/>
            <a:ext cx="7923600" cy="8574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Clr>
                <a:schemeClr val="dk1"/>
              </a:buClr>
              <a:buSzPts val="3400"/>
              <a:buFont typeface="Century Gothic"/>
              <a:buNone/>
              <a:defRPr sz="3400" b="1" i="0" u="none" strike="noStrike" cap="none">
                <a:solidFill>
                  <a:schemeClr val="dk1"/>
                </a:solidFill>
                <a:latin typeface="Century Gothic"/>
                <a:ea typeface="Century Gothic"/>
                <a:cs typeface="Century Gothic"/>
                <a:sym typeface="Century Gothic"/>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116" name="Google Shape;116;p11"/>
          <p:cNvSpPr txBox="1">
            <a:spLocks noGrp="1"/>
          </p:cNvSpPr>
          <p:nvPr>
            <p:ph type="body" idx="1"/>
          </p:nvPr>
        </p:nvSpPr>
        <p:spPr>
          <a:xfrm>
            <a:off x="227013" y="1189366"/>
            <a:ext cx="8691600" cy="603600"/>
          </a:xfrm>
          <a:prstGeom prst="rect">
            <a:avLst/>
          </a:prstGeom>
          <a:noFill/>
          <a:ln>
            <a:noFill/>
          </a:ln>
        </p:spPr>
        <p:txBody>
          <a:bodyPr spcFirstLastPara="1" wrap="square" lIns="91425" tIns="45700" rIns="91425" bIns="45700" anchor="ctr" anchorCtr="0">
            <a:noAutofit/>
          </a:bodyPr>
          <a:lstStyle>
            <a:lvl1pPr marL="457200" marR="0" lvl="0" indent="-228600" algn="l" rtl="0">
              <a:spcBef>
                <a:spcPts val="480"/>
              </a:spcBef>
              <a:spcAft>
                <a:spcPts val="0"/>
              </a:spcAft>
              <a:buClr>
                <a:schemeClr val="dk1"/>
              </a:buClr>
              <a:buSzPts val="2400"/>
              <a:buFont typeface="Arial"/>
              <a:buNone/>
              <a:defRPr sz="2400" b="0" i="0" u="none" strike="noStrike" cap="none">
                <a:solidFill>
                  <a:schemeClr val="dk1"/>
                </a:solidFill>
                <a:latin typeface="Century Gothic"/>
                <a:ea typeface="Century Gothic"/>
                <a:cs typeface="Century Gothic"/>
                <a:sym typeface="Century Gothic"/>
              </a:defRPr>
            </a:lvl1pPr>
            <a:lvl2pPr marL="914400" marR="0" lvl="1" indent="-368300" algn="l" rtl="0">
              <a:spcBef>
                <a:spcPts val="440"/>
              </a:spcBef>
              <a:spcAft>
                <a:spcPts val="0"/>
              </a:spcAft>
              <a:buClr>
                <a:schemeClr val="dk1"/>
              </a:buClr>
              <a:buSzPts val="2200"/>
              <a:buFont typeface="Arial"/>
              <a:buChar char="–"/>
              <a:defRPr sz="2200" b="0" i="0" u="none" strike="noStrike" cap="none">
                <a:solidFill>
                  <a:schemeClr val="dk1"/>
                </a:solidFill>
                <a:latin typeface="Century Gothic"/>
                <a:ea typeface="Century Gothic"/>
                <a:cs typeface="Century Gothic"/>
                <a:sym typeface="Century Gothic"/>
              </a:defRPr>
            </a:lvl2pPr>
            <a:lvl3pPr marL="1371600" marR="0" lvl="2" indent="-228600" algn="l" rtl="0">
              <a:spcBef>
                <a:spcPts val="540"/>
              </a:spcBef>
              <a:spcAft>
                <a:spcPts val="0"/>
              </a:spcAft>
              <a:buClr>
                <a:schemeClr val="dk1"/>
              </a:buClr>
              <a:buSzPts val="2700"/>
              <a:buFont typeface="Arial"/>
              <a:buNone/>
              <a:defRPr sz="2700" b="0" i="0" u="none" strike="noStrike" cap="none">
                <a:solidFill>
                  <a:schemeClr val="dk1"/>
                </a:solidFill>
                <a:latin typeface="Century Gothic"/>
                <a:ea typeface="Century Gothic"/>
                <a:cs typeface="Century Gothic"/>
                <a:sym typeface="Century Gothic"/>
              </a:defRPr>
            </a:lvl3pPr>
            <a:lvl4pPr marL="1828800" marR="0" lvl="3" indent="-228600" algn="l" rtl="0">
              <a:spcBef>
                <a:spcPts val="540"/>
              </a:spcBef>
              <a:spcAft>
                <a:spcPts val="0"/>
              </a:spcAft>
              <a:buClr>
                <a:schemeClr val="dk1"/>
              </a:buClr>
              <a:buSzPts val="2700"/>
              <a:buFont typeface="Arial"/>
              <a:buNone/>
              <a:defRPr sz="2700" b="0" i="0" u="none" strike="noStrike" cap="none">
                <a:solidFill>
                  <a:schemeClr val="dk1"/>
                </a:solidFill>
                <a:latin typeface="Century Gothic"/>
                <a:ea typeface="Century Gothic"/>
                <a:cs typeface="Century Gothic"/>
                <a:sym typeface="Century Gothic"/>
              </a:defRPr>
            </a:lvl4pPr>
            <a:lvl5pPr marL="2286000" marR="0" lvl="4" indent="-228600" algn="l" rtl="0">
              <a:spcBef>
                <a:spcPts val="540"/>
              </a:spcBef>
              <a:spcAft>
                <a:spcPts val="0"/>
              </a:spcAft>
              <a:buClr>
                <a:schemeClr val="dk1"/>
              </a:buClr>
              <a:buSzPts val="2700"/>
              <a:buFont typeface="Arial"/>
              <a:buNone/>
              <a:defRPr sz="2700" b="0" i="0" u="none" strike="noStrike" cap="none">
                <a:solidFill>
                  <a:schemeClr val="dk1"/>
                </a:solidFill>
                <a:latin typeface="Century Gothic"/>
                <a:ea typeface="Century Gothic"/>
                <a:cs typeface="Century Gothic"/>
                <a:sym typeface="Century Gothic"/>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17" name="Google Shape;117;p11"/>
          <p:cNvSpPr txBox="1">
            <a:spLocks noGrp="1"/>
          </p:cNvSpPr>
          <p:nvPr>
            <p:ph type="sldNum" idx="12"/>
          </p:nvPr>
        </p:nvSpPr>
        <p:spPr>
          <a:xfrm>
            <a:off x="8708569" y="4897387"/>
            <a:ext cx="370200" cy="164400"/>
          </a:xfrm>
          <a:prstGeom prst="rect">
            <a:avLst/>
          </a:prstGeom>
          <a:noFill/>
          <a:ln>
            <a:noFill/>
          </a:ln>
        </p:spPr>
        <p:txBody>
          <a:bodyPr spcFirstLastPara="1" wrap="square" lIns="91425" tIns="45700" rIns="91425" bIns="45700" anchor="t" anchorCtr="0">
            <a:noAutofit/>
          </a:bodyPr>
          <a:lstStyle>
            <a:lvl1pPr marL="0" lvl="0" indent="0" algn="l" rtl="0">
              <a:spcBef>
                <a:spcPts val="0"/>
              </a:spcBef>
              <a:buNone/>
              <a:defRPr sz="1200" b="0" i="0" u="none" strike="noStrike" cap="none">
                <a:solidFill>
                  <a:schemeClr val="dk1"/>
                </a:solidFill>
                <a:latin typeface="Calibri"/>
                <a:ea typeface="Calibri"/>
                <a:cs typeface="Calibri"/>
                <a:sym typeface="Calibri"/>
              </a:defRPr>
            </a:lvl1pPr>
            <a:lvl2pPr marL="0" lvl="1" indent="0" algn="l" rtl="0">
              <a:spcBef>
                <a:spcPts val="0"/>
              </a:spcBef>
              <a:buNone/>
              <a:defRPr sz="1200" b="0" i="0" u="none" strike="noStrike" cap="none">
                <a:solidFill>
                  <a:schemeClr val="dk1"/>
                </a:solidFill>
                <a:latin typeface="Calibri"/>
                <a:ea typeface="Calibri"/>
                <a:cs typeface="Calibri"/>
                <a:sym typeface="Calibri"/>
              </a:defRPr>
            </a:lvl2pPr>
            <a:lvl3pPr marL="0" lvl="2" indent="0" algn="l" rtl="0">
              <a:spcBef>
                <a:spcPts val="0"/>
              </a:spcBef>
              <a:buNone/>
              <a:defRPr sz="1200" b="0" i="0" u="none" strike="noStrike" cap="none">
                <a:solidFill>
                  <a:schemeClr val="dk1"/>
                </a:solidFill>
                <a:latin typeface="Calibri"/>
                <a:ea typeface="Calibri"/>
                <a:cs typeface="Calibri"/>
                <a:sym typeface="Calibri"/>
              </a:defRPr>
            </a:lvl3pPr>
            <a:lvl4pPr marL="0" lvl="3" indent="0" algn="l" rtl="0">
              <a:spcBef>
                <a:spcPts val="0"/>
              </a:spcBef>
              <a:buNone/>
              <a:defRPr sz="1200" b="0" i="0" u="none" strike="noStrike" cap="none">
                <a:solidFill>
                  <a:schemeClr val="dk1"/>
                </a:solidFill>
                <a:latin typeface="Calibri"/>
                <a:ea typeface="Calibri"/>
                <a:cs typeface="Calibri"/>
                <a:sym typeface="Calibri"/>
              </a:defRPr>
            </a:lvl4pPr>
            <a:lvl5pPr marL="0" lvl="4" indent="0" algn="l" rtl="0">
              <a:spcBef>
                <a:spcPts val="0"/>
              </a:spcBef>
              <a:buNone/>
              <a:defRPr sz="1200" b="0" i="0" u="none" strike="noStrike" cap="none">
                <a:solidFill>
                  <a:schemeClr val="dk1"/>
                </a:solidFill>
                <a:latin typeface="Calibri"/>
                <a:ea typeface="Calibri"/>
                <a:cs typeface="Calibri"/>
                <a:sym typeface="Calibri"/>
              </a:defRPr>
            </a:lvl5pPr>
            <a:lvl6pPr marL="0" lvl="5" indent="0" algn="l" rtl="0">
              <a:spcBef>
                <a:spcPts val="0"/>
              </a:spcBef>
              <a:buNone/>
              <a:defRPr sz="1200" b="0" i="0" u="none" strike="noStrike" cap="none">
                <a:solidFill>
                  <a:schemeClr val="dk1"/>
                </a:solidFill>
                <a:latin typeface="Calibri"/>
                <a:ea typeface="Calibri"/>
                <a:cs typeface="Calibri"/>
                <a:sym typeface="Calibri"/>
              </a:defRPr>
            </a:lvl6pPr>
            <a:lvl7pPr marL="0" lvl="6" indent="0" algn="l" rtl="0">
              <a:spcBef>
                <a:spcPts val="0"/>
              </a:spcBef>
              <a:buNone/>
              <a:defRPr sz="1200" b="0" i="0" u="none" strike="noStrike" cap="none">
                <a:solidFill>
                  <a:schemeClr val="dk1"/>
                </a:solidFill>
                <a:latin typeface="Calibri"/>
                <a:ea typeface="Calibri"/>
                <a:cs typeface="Calibri"/>
                <a:sym typeface="Calibri"/>
              </a:defRPr>
            </a:lvl7pPr>
            <a:lvl8pPr marL="0" lvl="7" indent="0" algn="l" rtl="0">
              <a:spcBef>
                <a:spcPts val="0"/>
              </a:spcBef>
              <a:buNone/>
              <a:defRPr sz="1200" b="0" i="0" u="none" strike="noStrike" cap="none">
                <a:solidFill>
                  <a:schemeClr val="dk1"/>
                </a:solidFill>
                <a:latin typeface="Calibri"/>
                <a:ea typeface="Calibri"/>
                <a:cs typeface="Calibri"/>
                <a:sym typeface="Calibri"/>
              </a:defRPr>
            </a:lvl8pPr>
            <a:lvl9pPr marL="0" lvl="8" indent="0" algn="l" rtl="0">
              <a:spcBef>
                <a:spcPts val="0"/>
              </a:spcBef>
              <a:buNone/>
              <a:defRPr sz="12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
              <a:t>‹#›</a:t>
            </a:fld>
            <a:endParaRPr/>
          </a:p>
        </p:txBody>
      </p:sp>
      <p:sp>
        <p:nvSpPr>
          <p:cNvPr id="118" name="Google Shape;118;p11"/>
          <p:cNvSpPr txBox="1">
            <a:spLocks noGrp="1"/>
          </p:cNvSpPr>
          <p:nvPr>
            <p:ph type="body" idx="2"/>
          </p:nvPr>
        </p:nvSpPr>
        <p:spPr>
          <a:xfrm>
            <a:off x="227013" y="1930211"/>
            <a:ext cx="8691600" cy="26574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Clr>
                <a:schemeClr val="dk1"/>
              </a:buClr>
              <a:buSzPts val="1800"/>
              <a:buFont typeface="Arial"/>
              <a:buNone/>
              <a:defRPr sz="1800" b="0" i="0" u="none" strike="noStrike" cap="none">
                <a:solidFill>
                  <a:schemeClr val="dk1"/>
                </a:solidFill>
                <a:latin typeface="Century Gothic"/>
                <a:ea typeface="Century Gothic"/>
                <a:cs typeface="Century Gothic"/>
                <a:sym typeface="Century Gothic"/>
              </a:defRPr>
            </a:lvl1pPr>
            <a:lvl2pPr marL="914400" marR="0" lvl="1" indent="-330200" algn="l" rtl="0">
              <a:spcBef>
                <a:spcPts val="1200"/>
              </a:spcBef>
              <a:spcAft>
                <a:spcPts val="0"/>
              </a:spcAft>
              <a:buClr>
                <a:schemeClr val="dk1"/>
              </a:buClr>
              <a:buSzPts val="1600"/>
              <a:buFont typeface="Arial"/>
              <a:buChar char="•"/>
              <a:defRPr sz="1600" b="0" i="0" u="none" strike="noStrike" cap="none">
                <a:solidFill>
                  <a:schemeClr val="dk1"/>
                </a:solidFill>
                <a:latin typeface="Century Gothic"/>
                <a:ea typeface="Century Gothic"/>
                <a:cs typeface="Century Gothic"/>
                <a:sym typeface="Century Gothic"/>
              </a:defRPr>
            </a:lvl2pPr>
            <a:lvl3pPr marL="1371600" marR="0" lvl="2" indent="-317500" algn="l" rtl="0">
              <a:spcBef>
                <a:spcPts val="12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3pPr>
            <a:lvl4pPr marL="1828800" marR="0" lvl="3" indent="-304800" algn="l" rtl="0">
              <a:spcBef>
                <a:spcPts val="1200"/>
              </a:spcBef>
              <a:spcAft>
                <a:spcPts val="0"/>
              </a:spcAft>
              <a:buClr>
                <a:schemeClr val="dk1"/>
              </a:buClr>
              <a:buSzPts val="1200"/>
              <a:buFont typeface="Arial"/>
              <a:buChar char="•"/>
              <a:defRPr sz="1200" b="0" i="0" u="none" strike="noStrike" cap="none">
                <a:solidFill>
                  <a:schemeClr val="dk1"/>
                </a:solidFill>
                <a:latin typeface="Century Gothic"/>
                <a:ea typeface="Century Gothic"/>
                <a:cs typeface="Century Gothic"/>
                <a:sym typeface="Century Gothic"/>
              </a:defRPr>
            </a:lvl4pPr>
            <a:lvl5pPr marL="2286000" marR="0" lvl="4" indent="-295275" algn="l" rtl="0">
              <a:spcBef>
                <a:spcPts val="1200"/>
              </a:spcBef>
              <a:spcAft>
                <a:spcPts val="0"/>
              </a:spcAft>
              <a:buClr>
                <a:schemeClr val="dk1"/>
              </a:buClr>
              <a:buSzPts val="1050"/>
              <a:buFont typeface="Arial"/>
              <a:buChar char="•"/>
              <a:defRPr sz="1050" b="0" i="0" u="none" strike="noStrike" cap="none">
                <a:solidFill>
                  <a:schemeClr val="dk1"/>
                </a:solidFill>
                <a:latin typeface="Century Gothic"/>
                <a:ea typeface="Century Gothic"/>
                <a:cs typeface="Century Gothic"/>
                <a:sym typeface="Century Gothic"/>
              </a:defRPr>
            </a:lvl5pPr>
            <a:lvl6pPr marL="2743200" marR="0" lvl="5" indent="-355600" algn="l" rtl="0">
              <a:spcBef>
                <a:spcPts val="12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12093854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4.xml"/><Relationship Id="rId7" Type="http://schemas.openxmlformats.org/officeDocument/2006/relationships/image" Target="file://localhost/Users/jasonrodriguez/Projects/Power%20Points/FINAL%20Template/images/images/PPT_Template_Header.png" TargetMode="Externa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18" Type="http://schemas.openxmlformats.org/officeDocument/2006/relationships/slideLayout" Target="../slideLayouts/slideLayout32.xml"/><Relationship Id="rId3" Type="http://schemas.openxmlformats.org/officeDocument/2006/relationships/slideLayout" Target="../slideLayouts/slideLayout17.xml"/><Relationship Id="rId21" Type="http://schemas.openxmlformats.org/officeDocument/2006/relationships/image" Target="../media/image11.png"/><Relationship Id="rId7" Type="http://schemas.openxmlformats.org/officeDocument/2006/relationships/slideLayout" Target="../slideLayouts/slideLayout21.xml"/><Relationship Id="rId12" Type="http://schemas.openxmlformats.org/officeDocument/2006/relationships/slideLayout" Target="../slideLayouts/slideLayout26.xml"/><Relationship Id="rId17" Type="http://schemas.openxmlformats.org/officeDocument/2006/relationships/slideLayout" Target="../slideLayouts/slideLayout31.xml"/><Relationship Id="rId2" Type="http://schemas.openxmlformats.org/officeDocument/2006/relationships/slideLayout" Target="../slideLayouts/slideLayout16.xml"/><Relationship Id="rId16" Type="http://schemas.openxmlformats.org/officeDocument/2006/relationships/slideLayout" Target="../slideLayouts/slideLayout30.xml"/><Relationship Id="rId20" Type="http://schemas.openxmlformats.org/officeDocument/2006/relationships/theme" Target="../theme/theme3.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slideLayout" Target="../slideLayouts/slideLayout29.xml"/><Relationship Id="rId23" Type="http://schemas.openxmlformats.org/officeDocument/2006/relationships/image" Target="file://localhost/Users/jasonrodriguez/Projects/Power%20Points/FINAL%20Template/images/images/PPT_Template_Header.png" TargetMode="External"/><Relationship Id="rId10" Type="http://schemas.openxmlformats.org/officeDocument/2006/relationships/slideLayout" Target="../slideLayouts/slideLayout24.xml"/><Relationship Id="rId19" Type="http://schemas.openxmlformats.org/officeDocument/2006/relationships/slideLayout" Target="../slideLayouts/slideLayout33.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 Id="rId22" Type="http://schemas.openxmlformats.org/officeDocument/2006/relationships/image" Target="../media/image12.png"/></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theme" Target="../theme/theme4.xml"/><Relationship Id="rId1" Type="http://schemas.openxmlformats.org/officeDocument/2006/relationships/slideLayout" Target="../slideLayouts/slideLayout34.xml"/><Relationship Id="rId5" Type="http://schemas.openxmlformats.org/officeDocument/2006/relationships/image" Target="file://localhost/Users/jasonrodriguez/Projects/Power%20Points/FINAL%20Template/images/images/PPT_Template_Header.png" TargetMode="External"/><Relationship Id="rId4" Type="http://schemas.openxmlformats.org/officeDocument/2006/relationships/image" Target="../media/image12.png"/></Relationships>
</file>

<file path=ppt/slideMasters/_rels/slideMaster5.xml.rels><?xml version="1.0" encoding="UTF-8" standalone="yes"?>
<Relationships xmlns="http://schemas.openxmlformats.org/package/2006/relationships"><Relationship Id="rId3" Type="http://schemas.openxmlformats.org/officeDocument/2006/relationships/theme" Target="../theme/theme5.xml"/><Relationship Id="rId2" Type="http://schemas.openxmlformats.org/officeDocument/2006/relationships/slideLayout" Target="../slideLayouts/slideLayout36.xml"/><Relationship Id="rId1" Type="http://schemas.openxmlformats.org/officeDocument/2006/relationships/slideLayout" Target="../slideLayouts/slideLayout35.xml"/></Relationships>
</file>

<file path=ppt/slideMasters/_rels/slideMaster6.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slideLayout" Target="../slideLayouts/slideLayout39.xml"/><Relationship Id="rId7" Type="http://schemas.openxmlformats.org/officeDocument/2006/relationships/image" Target="../media/image11.png"/><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theme" Target="../theme/theme6.xml"/><Relationship Id="rId5" Type="http://schemas.openxmlformats.org/officeDocument/2006/relationships/slideLayout" Target="../slideLayouts/slideLayout41.xml"/><Relationship Id="rId4" Type="http://schemas.openxmlformats.org/officeDocument/2006/relationships/slideLayout" Target="../slideLayouts/slideLayout40.xml"/><Relationship Id="rId9" Type="http://schemas.openxmlformats.org/officeDocument/2006/relationships/image" Target="file://localhost/Users/jasonrodriguez/Projects/Power%20Points/FINAL%20Template/images/images/PPT_Template_Header.png" TargetMode="External"/></Relationships>
</file>

<file path=ppt/slideMasters/_rels/slideMaster7.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slideLayout" Target="../slideLayouts/slideLayout44.xml"/><Relationship Id="rId7" Type="http://schemas.openxmlformats.org/officeDocument/2006/relationships/image" Target="../media/image11.png"/><Relationship Id="rId2" Type="http://schemas.openxmlformats.org/officeDocument/2006/relationships/slideLayout" Target="../slideLayouts/slideLayout43.xml"/><Relationship Id="rId1" Type="http://schemas.openxmlformats.org/officeDocument/2006/relationships/slideLayout" Target="../slideLayouts/slideLayout42.xml"/><Relationship Id="rId6" Type="http://schemas.openxmlformats.org/officeDocument/2006/relationships/theme" Target="../theme/theme7.xml"/><Relationship Id="rId5" Type="http://schemas.openxmlformats.org/officeDocument/2006/relationships/slideLayout" Target="../slideLayouts/slideLayout46.xml"/><Relationship Id="rId4" Type="http://schemas.openxmlformats.org/officeDocument/2006/relationships/slideLayout" Target="../slideLayouts/slideLayout45.xml"/><Relationship Id="rId9" Type="http://schemas.openxmlformats.org/officeDocument/2006/relationships/image" Target="file://localhost/Users/jasonrodriguez/Projects/Power%20Points/FINAL%20Template/images/images/PPT_Template_Header.png" TargetMode="External"/></Relationships>
</file>

<file path=ppt/slideMasters/_rels/slideMaster8.xml.rels><?xml version="1.0" encoding="UTF-8" standalone="yes"?>
<Relationships xmlns="http://schemas.openxmlformats.org/package/2006/relationships"><Relationship Id="rId8" Type="http://schemas.openxmlformats.org/officeDocument/2006/relationships/image" Target="file://localhost/Users/jasonrodriguez/Projects/Power%20Points/FINAL%20Template/images/images/PPT_Template_Header.png" TargetMode="External"/><Relationship Id="rId3" Type="http://schemas.openxmlformats.org/officeDocument/2006/relationships/slideLayout" Target="../slideLayouts/slideLayout49.xml"/><Relationship Id="rId7" Type="http://schemas.openxmlformats.org/officeDocument/2006/relationships/image" Target="../media/image12.png"/><Relationship Id="rId2" Type="http://schemas.openxmlformats.org/officeDocument/2006/relationships/slideLayout" Target="../slideLayouts/slideLayout48.xml"/><Relationship Id="rId1" Type="http://schemas.openxmlformats.org/officeDocument/2006/relationships/slideLayout" Target="../slideLayouts/slideLayout47.xml"/><Relationship Id="rId6" Type="http://schemas.openxmlformats.org/officeDocument/2006/relationships/image" Target="../media/image11.png"/><Relationship Id="rId5" Type="http://schemas.openxmlformats.org/officeDocument/2006/relationships/theme" Target="../theme/theme8.xml"/><Relationship Id="rId4" Type="http://schemas.openxmlformats.org/officeDocument/2006/relationships/slideLayout" Target="../slideLayouts/slideLayout50.xml"/></Relationships>
</file>

<file path=ppt/slideMasters/_rels/slideMaster9.xml.rels><?xml version="1.0" encoding="UTF-8" standalone="yes"?>
<Relationships xmlns="http://schemas.openxmlformats.org/package/2006/relationships"><Relationship Id="rId2" Type="http://schemas.openxmlformats.org/officeDocument/2006/relationships/theme" Target="../theme/theme9.xml"/><Relationship Id="rId1" Type="http://schemas.openxmlformats.org/officeDocument/2006/relationships/slideLayout" Target="../slideLayouts/slideLayout5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Footer Placeholder 1"/>
          <p:cNvSpPr>
            <a:spLocks noGrp="1"/>
          </p:cNvSpPr>
          <p:nvPr>
            <p:ph type="ftr" sz="quarter" idx="3"/>
          </p:nvPr>
        </p:nvSpPr>
        <p:spPr>
          <a:xfrm>
            <a:off x="6047030" y="4890280"/>
            <a:ext cx="2938212" cy="150827"/>
          </a:xfrm>
          <a:prstGeom prst="rect">
            <a:avLst/>
          </a:prstGeom>
        </p:spPr>
        <p:txBody>
          <a:bodyPr vert="horz" lIns="91440" tIns="45720" rIns="91440" bIns="45720" rtlCol="0" anchor="ctr"/>
          <a:lstStyle>
            <a:lvl1pPr algn="r">
              <a:defRPr sz="900" spc="0">
                <a:solidFill>
                  <a:schemeClr val="tx1">
                    <a:tint val="75000"/>
                  </a:schemeClr>
                </a:solidFill>
                <a:latin typeface="Century Gothic"/>
                <a:cs typeface="Century Gothic"/>
              </a:defRPr>
            </a:lvl1pPr>
          </a:lstStyle>
          <a:p>
            <a:endParaRPr lang="en-US"/>
          </a:p>
        </p:txBody>
      </p:sp>
    </p:spTree>
    <p:extLst>
      <p:ext uri="{BB962C8B-B14F-4D97-AF65-F5344CB8AC3E}">
        <p14:creationId xmlns:p14="http://schemas.microsoft.com/office/powerpoint/2010/main" val="116530368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ctr" defTabSz="342900" rtl="0" eaLnBrk="1" latinLnBrk="0" hangingPunct="1">
        <a:spcBef>
          <a:spcPct val="0"/>
        </a:spcBef>
        <a:buNone/>
        <a:defRPr sz="3300" kern="1200">
          <a:solidFill>
            <a:schemeClr val="tx1"/>
          </a:solidFill>
          <a:latin typeface="+mj-lt"/>
          <a:ea typeface="+mj-ea"/>
          <a:cs typeface="+mj-cs"/>
        </a:defRPr>
      </a:lvl1pPr>
    </p:titleStyle>
    <p:bodyStyle>
      <a:lvl1pPr marL="257175" indent="-257175" algn="l" defTabSz="342900" rtl="0" eaLnBrk="1" latinLnBrk="0" hangingPunct="1">
        <a:spcBef>
          <a:spcPct val="20000"/>
        </a:spcBef>
        <a:buFont typeface="Arial"/>
        <a:buChar char="•"/>
        <a:defRPr sz="2400" kern="1200">
          <a:solidFill>
            <a:schemeClr val="tx1"/>
          </a:solidFill>
          <a:latin typeface="+mn-lt"/>
          <a:ea typeface="+mn-ea"/>
          <a:cs typeface="+mn-cs"/>
        </a:defRPr>
      </a:lvl1pPr>
      <a:lvl2pPr marL="557213" indent="-214313" algn="l" defTabSz="342900" rtl="0" eaLnBrk="1" latinLnBrk="0" hangingPunct="1">
        <a:spcBef>
          <a:spcPct val="20000"/>
        </a:spcBef>
        <a:buFont typeface="Arial"/>
        <a:buChar char="–"/>
        <a:defRPr sz="2100" kern="1200">
          <a:solidFill>
            <a:schemeClr val="tx1"/>
          </a:solidFill>
          <a:latin typeface="+mn-lt"/>
          <a:ea typeface="+mn-ea"/>
          <a:cs typeface="+mn-cs"/>
        </a:defRPr>
      </a:lvl2pPr>
      <a:lvl3pPr marL="857250" indent="-171450" algn="l" defTabSz="342900" rtl="0" eaLnBrk="1" latinLnBrk="0" hangingPunct="1">
        <a:spcBef>
          <a:spcPct val="20000"/>
        </a:spcBef>
        <a:buFont typeface="Arial"/>
        <a:buChar char="•"/>
        <a:defRPr sz="1800" kern="1200">
          <a:solidFill>
            <a:schemeClr val="tx1"/>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543050" indent="-171450" algn="l" defTabSz="342900" rtl="0" eaLnBrk="1" latinLnBrk="0" hangingPunct="1">
        <a:spcBef>
          <a:spcPct val="20000"/>
        </a:spcBef>
        <a:buFont typeface="Arial"/>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2" name="PPT_Template_Foote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4704588"/>
            <a:ext cx="9144000" cy="438912"/>
          </a:xfrm>
          <a:prstGeom prst="rect">
            <a:avLst/>
          </a:prstGeom>
        </p:spPr>
      </p:pic>
      <p:pic>
        <p:nvPicPr>
          <p:cNvPr id="11" name="PPT_Template_Header.png" descr="/Users/jasonrodriguez/Projects/Power Points/FINAL Template/images/images/PPT_Template_Header.png"/>
          <p:cNvPicPr>
            <a:picLocks noChangeAspect="1"/>
          </p:cNvPicPr>
          <p:nvPr/>
        </p:nvPicPr>
        <p:blipFill>
          <a:blip r:embed="rId6" r:link="rId7">
            <a:extLst>
              <a:ext uri="{28A0092B-C50C-407E-A947-70E740481C1C}">
                <a14:useLocalDpi xmlns:a14="http://schemas.microsoft.com/office/drawing/2010/main" val="0"/>
              </a:ext>
            </a:extLst>
          </a:blip>
          <a:stretch>
            <a:fillRect/>
          </a:stretch>
        </p:blipFill>
        <p:spPr>
          <a:xfrm>
            <a:off x="0" y="0"/>
            <a:ext cx="9144000" cy="731520"/>
          </a:xfrm>
          <a:prstGeom prst="rect">
            <a:avLst/>
          </a:prstGeom>
        </p:spPr>
      </p:pic>
      <p:sp>
        <p:nvSpPr>
          <p:cNvPr id="4" name="Slide Number Placeholder 6"/>
          <p:cNvSpPr>
            <a:spLocks noGrp="1"/>
          </p:cNvSpPr>
          <p:nvPr>
            <p:ph type="sldNum" sz="quarter" idx="4"/>
          </p:nvPr>
        </p:nvSpPr>
        <p:spPr>
          <a:xfrm>
            <a:off x="8686801" y="4897387"/>
            <a:ext cx="407674" cy="169913"/>
          </a:xfrm>
          <a:prstGeom prst="rect">
            <a:avLst/>
          </a:prstGeom>
        </p:spPr>
        <p:txBody>
          <a:bodyPr/>
          <a:lstStyle>
            <a:lvl1pPr>
              <a:defRPr sz="1050"/>
            </a:lvl1pPr>
          </a:lstStyle>
          <a:p>
            <a:fld id="{ABCE4561-18E8-44FB-A361-19459C10D91F}" type="slidenum">
              <a:rPr lang="en-US" smtClean="0"/>
              <a:pPr/>
              <a:t>‹#›</a:t>
            </a:fld>
            <a:endParaRPr lang="en-US"/>
          </a:p>
          <a:p>
            <a:endParaRPr lang="en-US"/>
          </a:p>
        </p:txBody>
      </p:sp>
    </p:spTree>
    <p:extLst>
      <p:ext uri="{BB962C8B-B14F-4D97-AF65-F5344CB8AC3E}">
        <p14:creationId xmlns:p14="http://schemas.microsoft.com/office/powerpoint/2010/main" val="3393767252"/>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Lst>
  <p:hf hdr="0" ftr="0" dt="0"/>
  <p:txStyles>
    <p:titleStyle>
      <a:lvl1pPr algn="l" defTabSz="342900" rtl="0" eaLnBrk="1" latinLnBrk="0" hangingPunct="1">
        <a:spcBef>
          <a:spcPct val="0"/>
        </a:spcBef>
        <a:buNone/>
        <a:defRPr sz="2550" b="1" kern="1200">
          <a:solidFill>
            <a:schemeClr val="tx1"/>
          </a:solidFill>
          <a:latin typeface="Century Gothic"/>
          <a:ea typeface="+mj-ea"/>
          <a:cs typeface="Century Gothic"/>
        </a:defRPr>
      </a:lvl1pPr>
    </p:titleStyle>
    <p:bodyStyle>
      <a:lvl1pPr marL="257175" indent="-257175" algn="l" defTabSz="342900" rtl="0" eaLnBrk="1" latinLnBrk="0" hangingPunct="1">
        <a:spcBef>
          <a:spcPct val="20000"/>
        </a:spcBef>
        <a:buFont typeface="Arial"/>
        <a:buChar char="•"/>
        <a:defRPr sz="1800" kern="1200">
          <a:solidFill>
            <a:schemeClr val="tx1"/>
          </a:solidFill>
          <a:latin typeface="Century Gothic"/>
          <a:ea typeface="+mn-ea"/>
          <a:cs typeface="Century Gothic"/>
        </a:defRPr>
      </a:lvl1pPr>
      <a:lvl2pPr marL="557213" indent="-214313" algn="l" defTabSz="342900" rtl="0" eaLnBrk="1" latinLnBrk="0" hangingPunct="1">
        <a:spcBef>
          <a:spcPct val="20000"/>
        </a:spcBef>
        <a:buFont typeface="Arial"/>
        <a:buChar char="–"/>
        <a:defRPr sz="1650" kern="1200">
          <a:solidFill>
            <a:schemeClr val="tx1"/>
          </a:solidFill>
          <a:latin typeface="Century Gothic"/>
          <a:ea typeface="+mn-ea"/>
          <a:cs typeface="Century Gothic"/>
        </a:defRPr>
      </a:lvl2pPr>
      <a:lvl3pPr marL="857250" indent="-171450" algn="l" defTabSz="342900" rtl="0" eaLnBrk="1" latinLnBrk="0" hangingPunct="1">
        <a:spcBef>
          <a:spcPct val="20000"/>
        </a:spcBef>
        <a:buFont typeface="Arial"/>
        <a:buChar char="•"/>
        <a:defRPr sz="1500" kern="1200">
          <a:solidFill>
            <a:schemeClr val="tx1"/>
          </a:solidFill>
          <a:latin typeface="Century Gothic"/>
          <a:ea typeface="+mn-ea"/>
          <a:cs typeface="Century Gothic"/>
        </a:defRPr>
      </a:lvl3pPr>
      <a:lvl4pPr marL="1200150" indent="-171450" algn="l" defTabSz="342900" rtl="0" eaLnBrk="1" latinLnBrk="0" hangingPunct="1">
        <a:spcBef>
          <a:spcPct val="20000"/>
        </a:spcBef>
        <a:buFont typeface="Arial"/>
        <a:buChar char="–"/>
        <a:defRPr sz="1350" kern="1200">
          <a:solidFill>
            <a:schemeClr val="tx1"/>
          </a:solidFill>
          <a:latin typeface="Century Gothic"/>
          <a:ea typeface="+mn-ea"/>
          <a:cs typeface="Century Gothic"/>
        </a:defRPr>
      </a:lvl4pPr>
      <a:lvl5pPr marL="1543050" indent="-171450" algn="l" defTabSz="342900" rtl="0" eaLnBrk="1" latinLnBrk="0" hangingPunct="1">
        <a:spcBef>
          <a:spcPct val="20000"/>
        </a:spcBef>
        <a:buFont typeface="Arial"/>
        <a:buChar char="»"/>
        <a:defRPr sz="1200" kern="1200">
          <a:solidFill>
            <a:schemeClr val="tx1"/>
          </a:solidFill>
          <a:latin typeface="Century Gothic"/>
          <a:ea typeface="+mn-ea"/>
          <a:cs typeface="Century Gothic"/>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2" name="PPT_Template_Footer.png"/>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0" y="4704588"/>
            <a:ext cx="9144000" cy="438912"/>
          </a:xfrm>
          <a:prstGeom prst="rect">
            <a:avLst/>
          </a:prstGeom>
        </p:spPr>
      </p:pic>
      <p:pic>
        <p:nvPicPr>
          <p:cNvPr id="11" name="PPT_Template_Header.png" descr="/Users/jasonrodriguez/Projects/Power Points/FINAL Template/images/images/PPT_Template_Header.png"/>
          <p:cNvPicPr>
            <a:picLocks noChangeAspect="1"/>
          </p:cNvPicPr>
          <p:nvPr/>
        </p:nvPicPr>
        <p:blipFill>
          <a:blip r:embed="rId22" r:link="rId23">
            <a:extLst>
              <a:ext uri="{28A0092B-C50C-407E-A947-70E740481C1C}">
                <a14:useLocalDpi xmlns:a14="http://schemas.microsoft.com/office/drawing/2010/main" val="0"/>
              </a:ext>
            </a:extLst>
          </a:blip>
          <a:stretch>
            <a:fillRect/>
          </a:stretch>
        </p:blipFill>
        <p:spPr>
          <a:xfrm>
            <a:off x="0" y="0"/>
            <a:ext cx="9144000" cy="731520"/>
          </a:xfrm>
          <a:prstGeom prst="rect">
            <a:avLst/>
          </a:prstGeom>
        </p:spPr>
      </p:pic>
      <p:sp>
        <p:nvSpPr>
          <p:cNvPr id="7" name="Title 1"/>
          <p:cNvSpPr txBox="1">
            <a:spLocks/>
          </p:cNvSpPr>
          <p:nvPr/>
        </p:nvSpPr>
        <p:spPr>
          <a:xfrm>
            <a:off x="227013" y="205979"/>
            <a:ext cx="7923694" cy="857250"/>
          </a:xfrm>
          <a:prstGeom prst="rect">
            <a:avLst/>
          </a:prstGeom>
        </p:spPr>
        <p:txBody>
          <a:bodyPr/>
          <a:lstStyle>
            <a:lvl1pPr algn="l" defTabSz="457200" rtl="0" eaLnBrk="1" latinLnBrk="0" hangingPunct="1">
              <a:spcBef>
                <a:spcPct val="0"/>
              </a:spcBef>
              <a:buNone/>
              <a:defRPr sz="3400" b="1" kern="1200" baseline="0">
                <a:solidFill>
                  <a:schemeClr val="tx1"/>
                </a:solidFill>
                <a:latin typeface="Century Gothic"/>
                <a:ea typeface="+mj-ea"/>
                <a:cs typeface="Century Gothic"/>
              </a:defRPr>
            </a:lvl1pPr>
          </a:lstStyle>
          <a:p>
            <a:r>
              <a:rPr lang="en-US" sz="2550"/>
              <a:t>Insert Slide Title Line 1</a:t>
            </a:r>
            <a:br>
              <a:rPr lang="en-US" sz="2550"/>
            </a:br>
            <a:r>
              <a:rPr lang="en-US" sz="2550"/>
              <a:t>Insert Slide Title Line 2</a:t>
            </a:r>
          </a:p>
        </p:txBody>
      </p:sp>
      <p:sp>
        <p:nvSpPr>
          <p:cNvPr id="8" name="Text Placeholder 4"/>
          <p:cNvSpPr txBox="1">
            <a:spLocks/>
          </p:cNvSpPr>
          <p:nvPr/>
        </p:nvSpPr>
        <p:spPr>
          <a:xfrm>
            <a:off x="227013" y="1189366"/>
            <a:ext cx="8691562" cy="603647"/>
          </a:xfrm>
          <a:prstGeom prst="rect">
            <a:avLst/>
          </a:prstGeom>
        </p:spPr>
        <p:txBody>
          <a:bodyPr vert="horz" anchor="ctr"/>
          <a:lstStyle>
            <a:lvl1pPr marL="0" indent="0" algn="l" defTabSz="457200" rtl="0" eaLnBrk="1" latinLnBrk="0" hangingPunct="1">
              <a:spcBef>
                <a:spcPct val="20000"/>
              </a:spcBef>
              <a:buFont typeface="Arial"/>
              <a:buNone/>
              <a:defRPr sz="2700" kern="1200">
                <a:solidFill>
                  <a:schemeClr val="tx1"/>
                </a:solidFill>
                <a:latin typeface="Century Gothic"/>
                <a:ea typeface="+mn-ea"/>
                <a:cs typeface="Century Gothic"/>
              </a:defRPr>
            </a:lvl1pPr>
            <a:lvl2pPr marL="742950" indent="-285750" algn="l" defTabSz="457200" rtl="0" eaLnBrk="1" latinLnBrk="0" hangingPunct="1">
              <a:spcBef>
                <a:spcPct val="20000"/>
              </a:spcBef>
              <a:buFont typeface="Arial"/>
              <a:buChar char="–"/>
              <a:defRPr sz="2200" kern="1200">
                <a:solidFill>
                  <a:schemeClr val="tx1"/>
                </a:solidFill>
                <a:latin typeface="Century Gothic"/>
                <a:ea typeface="+mn-ea"/>
                <a:cs typeface="Century Gothic"/>
              </a:defRPr>
            </a:lvl2pPr>
            <a:lvl3pPr marL="914400" indent="0" algn="l" defTabSz="457200" rtl="0" eaLnBrk="1" latinLnBrk="0" hangingPunct="1">
              <a:spcBef>
                <a:spcPct val="20000"/>
              </a:spcBef>
              <a:buFont typeface="Arial"/>
              <a:buNone/>
              <a:defRPr sz="2700" kern="1200">
                <a:solidFill>
                  <a:schemeClr val="tx1"/>
                </a:solidFill>
                <a:latin typeface="Century Gothic"/>
                <a:ea typeface="+mn-ea"/>
                <a:cs typeface="Century Gothic"/>
              </a:defRPr>
            </a:lvl3pPr>
            <a:lvl4pPr marL="1371600" indent="0" algn="l" defTabSz="457200" rtl="0" eaLnBrk="1" latinLnBrk="0" hangingPunct="1">
              <a:spcBef>
                <a:spcPct val="20000"/>
              </a:spcBef>
              <a:buFont typeface="Arial"/>
              <a:buNone/>
              <a:defRPr sz="2700" kern="1200">
                <a:solidFill>
                  <a:schemeClr val="tx1"/>
                </a:solidFill>
                <a:latin typeface="Century Gothic"/>
                <a:ea typeface="+mn-ea"/>
                <a:cs typeface="Century Gothic"/>
              </a:defRPr>
            </a:lvl4pPr>
            <a:lvl5pPr marL="1828800" indent="0" algn="l" defTabSz="457200" rtl="0" eaLnBrk="1" latinLnBrk="0" hangingPunct="1">
              <a:spcBef>
                <a:spcPct val="20000"/>
              </a:spcBef>
              <a:buFont typeface="Arial"/>
              <a:buNone/>
              <a:defRPr sz="2700" kern="1200">
                <a:solidFill>
                  <a:schemeClr val="tx1"/>
                </a:solidFill>
                <a:latin typeface="Century Gothic"/>
                <a:ea typeface="+mn-ea"/>
                <a:cs typeface="Century Gothic"/>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a:t>Insert Subhead Line 1</a:t>
            </a:r>
            <a:br>
              <a:rPr lang="en-US" sz="1800"/>
            </a:br>
            <a:r>
              <a:rPr lang="en-US" sz="1800"/>
              <a:t>Insert Subhead Line 2</a:t>
            </a:r>
          </a:p>
        </p:txBody>
      </p:sp>
    </p:spTree>
    <p:extLst>
      <p:ext uri="{BB962C8B-B14F-4D97-AF65-F5344CB8AC3E}">
        <p14:creationId xmlns:p14="http://schemas.microsoft.com/office/powerpoint/2010/main" val="1019173257"/>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 id="2147483689" r:id="rId13"/>
    <p:sldLayoutId id="2147483690" r:id="rId14"/>
    <p:sldLayoutId id="2147483691" r:id="rId15"/>
    <p:sldLayoutId id="2147483692" r:id="rId16"/>
    <p:sldLayoutId id="2147483693" r:id="rId17"/>
    <p:sldLayoutId id="2147483694" r:id="rId18"/>
    <p:sldLayoutId id="2147483695" r:id="rId19"/>
  </p:sldLayoutIdLst>
  <p:hf hdr="0" ftr="0" dt="0"/>
  <p:txStyles>
    <p:titleStyle>
      <a:lvl1pPr algn="l" defTabSz="342900" rtl="0" eaLnBrk="1" latinLnBrk="0" hangingPunct="1">
        <a:spcBef>
          <a:spcPct val="0"/>
        </a:spcBef>
        <a:buNone/>
        <a:defRPr sz="2550" b="1" kern="1200" baseline="0">
          <a:solidFill>
            <a:schemeClr val="tx1"/>
          </a:solidFill>
          <a:latin typeface="Century Gothic"/>
          <a:ea typeface="+mj-ea"/>
          <a:cs typeface="Century Gothic"/>
        </a:defRPr>
      </a:lvl1pPr>
    </p:titleStyle>
    <p:bodyStyle>
      <a:lvl1pPr marL="257175" indent="-257175" algn="l" defTabSz="342900" rtl="0" eaLnBrk="1" latinLnBrk="0" hangingPunct="1">
        <a:spcBef>
          <a:spcPct val="20000"/>
        </a:spcBef>
        <a:buFont typeface="Arial"/>
        <a:buChar char="•"/>
        <a:defRPr sz="1800" kern="1200">
          <a:solidFill>
            <a:schemeClr val="tx1"/>
          </a:solidFill>
          <a:latin typeface="Century Gothic"/>
          <a:ea typeface="+mn-ea"/>
          <a:cs typeface="Century Gothic"/>
        </a:defRPr>
      </a:lvl1pPr>
      <a:lvl2pPr marL="557213" indent="-214313" algn="l" defTabSz="342900" rtl="0" eaLnBrk="1" latinLnBrk="0" hangingPunct="1">
        <a:spcBef>
          <a:spcPct val="20000"/>
        </a:spcBef>
        <a:buFont typeface="Arial"/>
        <a:buChar char="–"/>
        <a:defRPr sz="1650" kern="1200">
          <a:solidFill>
            <a:schemeClr val="tx1"/>
          </a:solidFill>
          <a:latin typeface="Century Gothic"/>
          <a:ea typeface="+mn-ea"/>
          <a:cs typeface="Century Gothic"/>
        </a:defRPr>
      </a:lvl2pPr>
      <a:lvl3pPr marL="857250" indent="-171450" algn="l" defTabSz="342900" rtl="0" eaLnBrk="1" latinLnBrk="0" hangingPunct="1">
        <a:spcBef>
          <a:spcPct val="20000"/>
        </a:spcBef>
        <a:buFont typeface="Arial"/>
        <a:buChar char="•"/>
        <a:defRPr sz="1500" kern="1200">
          <a:solidFill>
            <a:schemeClr val="tx1"/>
          </a:solidFill>
          <a:latin typeface="Century Gothic"/>
          <a:ea typeface="+mn-ea"/>
          <a:cs typeface="Century Gothic"/>
        </a:defRPr>
      </a:lvl3pPr>
      <a:lvl4pPr marL="1200150" indent="-171450" algn="l" defTabSz="342900" rtl="0" eaLnBrk="1" latinLnBrk="0" hangingPunct="1">
        <a:spcBef>
          <a:spcPct val="20000"/>
        </a:spcBef>
        <a:buFont typeface="Arial"/>
        <a:buChar char="–"/>
        <a:defRPr sz="1350" kern="1200">
          <a:solidFill>
            <a:schemeClr val="tx1"/>
          </a:solidFill>
          <a:latin typeface="Century Gothic"/>
          <a:ea typeface="+mn-ea"/>
          <a:cs typeface="Century Gothic"/>
        </a:defRPr>
      </a:lvl4pPr>
      <a:lvl5pPr marL="1543050" indent="-171450" algn="l" defTabSz="342900" rtl="0" eaLnBrk="1" latinLnBrk="0" hangingPunct="1">
        <a:spcBef>
          <a:spcPct val="20000"/>
        </a:spcBef>
        <a:buFont typeface="Arial"/>
        <a:buChar char="»"/>
        <a:defRPr sz="1200" kern="1200">
          <a:solidFill>
            <a:schemeClr val="tx1"/>
          </a:solidFill>
          <a:latin typeface="Century Gothic"/>
          <a:ea typeface="+mn-ea"/>
          <a:cs typeface="Century Gothic"/>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2" name="PPT_Template_Foot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704588"/>
            <a:ext cx="9144000" cy="438912"/>
          </a:xfrm>
          <a:prstGeom prst="rect">
            <a:avLst/>
          </a:prstGeom>
        </p:spPr>
      </p:pic>
      <p:pic>
        <p:nvPicPr>
          <p:cNvPr id="11" name="PPT_Template_Header.png" descr="/Users/jasonrodriguez/Projects/Power Points/FINAL Template/images/images/PPT_Template_Header.png"/>
          <p:cNvPicPr>
            <a:picLocks noChangeAspect="1"/>
          </p:cNvPicPr>
          <p:nvPr/>
        </p:nvPicPr>
        <p:blipFill>
          <a:blip r:embed="rId4" r:link="rId5">
            <a:extLst>
              <a:ext uri="{28A0092B-C50C-407E-A947-70E740481C1C}">
                <a14:useLocalDpi xmlns:a14="http://schemas.microsoft.com/office/drawing/2010/main" val="0"/>
              </a:ext>
            </a:extLst>
          </a:blip>
          <a:stretch>
            <a:fillRect/>
          </a:stretch>
        </p:blipFill>
        <p:spPr>
          <a:xfrm>
            <a:off x="0" y="0"/>
            <a:ext cx="9144000" cy="731520"/>
          </a:xfrm>
          <a:prstGeom prst="rect">
            <a:avLst/>
          </a:prstGeom>
        </p:spPr>
      </p:pic>
      <p:sp>
        <p:nvSpPr>
          <p:cNvPr id="5" name="Slide Number Placeholder 1"/>
          <p:cNvSpPr>
            <a:spLocks noGrp="1"/>
          </p:cNvSpPr>
          <p:nvPr>
            <p:ph type="sldNum" sz="quarter" idx="4"/>
          </p:nvPr>
        </p:nvSpPr>
        <p:spPr>
          <a:xfrm>
            <a:off x="8708570" y="4897387"/>
            <a:ext cx="370115" cy="164471"/>
          </a:xfrm>
          <a:prstGeom prst="rect">
            <a:avLst/>
          </a:prstGeom>
        </p:spPr>
        <p:txBody>
          <a:bodyPr vert="horz" lIns="91440" tIns="45720" rIns="91440" bIns="45720" rtlCol="0" anchor="ctr"/>
          <a:lstStyle>
            <a:lvl1pPr algn="l">
              <a:defRPr sz="750">
                <a:solidFill>
                  <a:schemeClr val="tx1">
                    <a:tint val="75000"/>
                  </a:schemeClr>
                </a:solidFill>
                <a:latin typeface="Century Gothic"/>
                <a:cs typeface="Century Gothic"/>
              </a:defRPr>
            </a:lvl1pPr>
          </a:lstStyle>
          <a:p>
            <a:fld id="{F6F79CA1-B382-4F43-AD32-0B0E11510FDC}" type="slidenum">
              <a:rPr lang="en-US" smtClean="0"/>
              <a:pPr/>
              <a:t>‹#›</a:t>
            </a:fld>
            <a:endParaRPr lang="en-US"/>
          </a:p>
        </p:txBody>
      </p:sp>
    </p:spTree>
    <p:extLst>
      <p:ext uri="{BB962C8B-B14F-4D97-AF65-F5344CB8AC3E}">
        <p14:creationId xmlns:p14="http://schemas.microsoft.com/office/powerpoint/2010/main" val="489892809"/>
      </p:ext>
    </p:extLst>
  </p:cSld>
  <p:clrMap bg1="lt1" tx1="dk1" bg2="lt2" tx2="dk2" accent1="accent1" accent2="accent2" accent3="accent3" accent4="accent4" accent5="accent5" accent6="accent6" hlink="hlink" folHlink="folHlink"/>
  <p:sldLayoutIdLst>
    <p:sldLayoutId id="2147483697" r:id="rId1"/>
  </p:sldLayoutIdLst>
  <p:hf hdr="0" ftr="0" dt="0"/>
  <p:txStyles>
    <p:titleStyle>
      <a:lvl1pPr algn="l" defTabSz="342900" rtl="0" eaLnBrk="1" latinLnBrk="0" hangingPunct="1">
        <a:spcBef>
          <a:spcPct val="0"/>
        </a:spcBef>
        <a:buNone/>
        <a:defRPr sz="1650" kern="1200">
          <a:solidFill>
            <a:schemeClr val="tx1"/>
          </a:solidFill>
          <a:latin typeface="Century Gothic"/>
          <a:ea typeface="+mj-ea"/>
          <a:cs typeface="Century Gothic"/>
        </a:defRPr>
      </a:lvl1pPr>
    </p:titleStyle>
    <p:bodyStyle>
      <a:lvl1pPr marL="257175" indent="-257175" algn="l" defTabSz="342900" rtl="0" eaLnBrk="1" latinLnBrk="0" hangingPunct="1">
        <a:spcBef>
          <a:spcPct val="20000"/>
        </a:spcBef>
        <a:buFont typeface="Arial"/>
        <a:buChar char="•"/>
        <a:defRPr sz="1800" kern="1200">
          <a:solidFill>
            <a:schemeClr val="tx1"/>
          </a:solidFill>
          <a:latin typeface="Century Gothic"/>
          <a:ea typeface="+mn-ea"/>
          <a:cs typeface="Century Gothic"/>
        </a:defRPr>
      </a:lvl1pPr>
      <a:lvl2pPr marL="557213" indent="-214313" algn="l" defTabSz="342900" rtl="0" eaLnBrk="1" latinLnBrk="0" hangingPunct="1">
        <a:spcBef>
          <a:spcPct val="20000"/>
        </a:spcBef>
        <a:buFont typeface="Arial"/>
        <a:buChar char="–"/>
        <a:defRPr sz="1650" kern="1200">
          <a:solidFill>
            <a:schemeClr val="tx1"/>
          </a:solidFill>
          <a:latin typeface="Century Gothic"/>
          <a:ea typeface="+mn-ea"/>
          <a:cs typeface="Century Gothic"/>
        </a:defRPr>
      </a:lvl2pPr>
      <a:lvl3pPr marL="857250" indent="-171450" algn="l" defTabSz="342900" rtl="0" eaLnBrk="1" latinLnBrk="0" hangingPunct="1">
        <a:spcBef>
          <a:spcPct val="20000"/>
        </a:spcBef>
        <a:buFont typeface="Arial"/>
        <a:buChar char="•"/>
        <a:defRPr sz="1500" kern="1200">
          <a:solidFill>
            <a:schemeClr val="tx1"/>
          </a:solidFill>
          <a:latin typeface="Century Gothic"/>
          <a:ea typeface="+mn-ea"/>
          <a:cs typeface="Century Gothic"/>
        </a:defRPr>
      </a:lvl3pPr>
      <a:lvl4pPr marL="1200150" indent="-171450" algn="l" defTabSz="342900" rtl="0" eaLnBrk="1" latinLnBrk="0" hangingPunct="1">
        <a:spcBef>
          <a:spcPct val="20000"/>
        </a:spcBef>
        <a:buFont typeface="Arial"/>
        <a:buChar char="–"/>
        <a:defRPr sz="1350" kern="1200">
          <a:solidFill>
            <a:schemeClr val="tx1"/>
          </a:solidFill>
          <a:latin typeface="Century Gothic"/>
          <a:ea typeface="+mn-ea"/>
          <a:cs typeface="Century Gothic"/>
        </a:defRPr>
      </a:lvl4pPr>
      <a:lvl5pPr marL="1543050" indent="-171450" algn="l" defTabSz="342900" rtl="0" eaLnBrk="1" latinLnBrk="0" hangingPunct="1">
        <a:spcBef>
          <a:spcPct val="20000"/>
        </a:spcBef>
        <a:buFont typeface="Arial"/>
        <a:buChar char="»"/>
        <a:defRPr sz="1200" kern="1200">
          <a:solidFill>
            <a:schemeClr val="tx1"/>
          </a:solidFill>
          <a:latin typeface="Century Gothic"/>
          <a:ea typeface="+mn-ea"/>
          <a:cs typeface="Century Gothic"/>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Slide Number Placeholder 1"/>
          <p:cNvSpPr>
            <a:spLocks noGrp="1"/>
          </p:cNvSpPr>
          <p:nvPr>
            <p:ph type="sldNum" sz="quarter" idx="4"/>
          </p:nvPr>
        </p:nvSpPr>
        <p:spPr>
          <a:xfrm>
            <a:off x="8708570" y="4897387"/>
            <a:ext cx="370115" cy="164471"/>
          </a:xfrm>
          <a:prstGeom prst="rect">
            <a:avLst/>
          </a:prstGeom>
        </p:spPr>
        <p:txBody>
          <a:bodyPr vert="horz" lIns="91440" tIns="45720" rIns="91440" bIns="45720" rtlCol="0" anchor="ctr"/>
          <a:lstStyle>
            <a:lvl1pPr algn="l">
              <a:defRPr sz="750">
                <a:solidFill>
                  <a:schemeClr val="tx1">
                    <a:tint val="75000"/>
                  </a:schemeClr>
                </a:solidFill>
                <a:latin typeface="Century Gothic"/>
                <a:cs typeface="Century Gothic"/>
              </a:defRPr>
            </a:lvl1pPr>
          </a:lstStyle>
          <a:p>
            <a:fld id="{F6F79CA1-B382-4F43-AD32-0B0E11510FDC}" type="slidenum">
              <a:rPr lang="en-US" smtClean="0"/>
              <a:pPr/>
              <a:t>‹#›</a:t>
            </a:fld>
            <a:endParaRPr lang="en-US"/>
          </a:p>
        </p:txBody>
      </p:sp>
    </p:spTree>
    <p:extLst>
      <p:ext uri="{BB962C8B-B14F-4D97-AF65-F5344CB8AC3E}">
        <p14:creationId xmlns:p14="http://schemas.microsoft.com/office/powerpoint/2010/main" val="3341729944"/>
      </p:ext>
    </p:extLst>
  </p:cSld>
  <p:clrMap bg1="lt1" tx1="dk1" bg2="lt2" tx2="dk2" accent1="accent1" accent2="accent2" accent3="accent3" accent4="accent4" accent5="accent5" accent6="accent6" hlink="hlink" folHlink="folHlink"/>
  <p:sldLayoutIdLst>
    <p:sldLayoutId id="2147483699" r:id="rId1"/>
    <p:sldLayoutId id="2147483700" r:id="rId2"/>
  </p:sldLayoutIdLst>
  <p:hf hdr="0" ftr="0" dt="0"/>
  <p:txStyles>
    <p:titleStyle>
      <a:lvl1pPr algn="l" defTabSz="342900" rtl="0" eaLnBrk="1" latinLnBrk="0" hangingPunct="1">
        <a:spcBef>
          <a:spcPct val="0"/>
        </a:spcBef>
        <a:buNone/>
        <a:defRPr sz="1650" kern="1200">
          <a:solidFill>
            <a:schemeClr val="tx1"/>
          </a:solidFill>
          <a:latin typeface="Century Gothic"/>
          <a:ea typeface="+mj-ea"/>
          <a:cs typeface="Century Gothic"/>
        </a:defRPr>
      </a:lvl1pPr>
    </p:titleStyle>
    <p:bodyStyle>
      <a:lvl1pPr marL="257175" indent="-257175" algn="l" defTabSz="342900" rtl="0" eaLnBrk="1" latinLnBrk="0" hangingPunct="1">
        <a:spcBef>
          <a:spcPct val="20000"/>
        </a:spcBef>
        <a:buFont typeface="Arial"/>
        <a:buChar char="•"/>
        <a:defRPr sz="1800" kern="1200">
          <a:solidFill>
            <a:schemeClr val="tx1"/>
          </a:solidFill>
          <a:latin typeface="Century Gothic"/>
          <a:ea typeface="+mn-ea"/>
          <a:cs typeface="Century Gothic"/>
        </a:defRPr>
      </a:lvl1pPr>
      <a:lvl2pPr marL="557213" indent="-214313" algn="l" defTabSz="342900" rtl="0" eaLnBrk="1" latinLnBrk="0" hangingPunct="1">
        <a:spcBef>
          <a:spcPct val="20000"/>
        </a:spcBef>
        <a:buFont typeface="Arial"/>
        <a:buChar char="–"/>
        <a:defRPr sz="1650" kern="1200">
          <a:solidFill>
            <a:schemeClr val="tx1"/>
          </a:solidFill>
          <a:latin typeface="Century Gothic"/>
          <a:ea typeface="+mn-ea"/>
          <a:cs typeface="Century Gothic"/>
        </a:defRPr>
      </a:lvl2pPr>
      <a:lvl3pPr marL="857250" indent="-171450" algn="l" defTabSz="342900" rtl="0" eaLnBrk="1" latinLnBrk="0" hangingPunct="1">
        <a:spcBef>
          <a:spcPct val="20000"/>
        </a:spcBef>
        <a:buFont typeface="Arial"/>
        <a:buChar char="•"/>
        <a:defRPr sz="1500" kern="1200">
          <a:solidFill>
            <a:schemeClr val="tx1"/>
          </a:solidFill>
          <a:latin typeface="Century Gothic"/>
          <a:ea typeface="+mn-ea"/>
          <a:cs typeface="Century Gothic"/>
        </a:defRPr>
      </a:lvl3pPr>
      <a:lvl4pPr marL="1200150" indent="-171450" algn="l" defTabSz="342900" rtl="0" eaLnBrk="1" latinLnBrk="0" hangingPunct="1">
        <a:spcBef>
          <a:spcPct val="20000"/>
        </a:spcBef>
        <a:buFont typeface="Arial"/>
        <a:buChar char="–"/>
        <a:defRPr sz="1350" kern="1200">
          <a:solidFill>
            <a:schemeClr val="tx1"/>
          </a:solidFill>
          <a:latin typeface="Century Gothic"/>
          <a:ea typeface="+mn-ea"/>
          <a:cs typeface="Century Gothic"/>
        </a:defRPr>
      </a:lvl4pPr>
      <a:lvl5pPr marL="1543050" indent="-171450" algn="l" defTabSz="342900" rtl="0" eaLnBrk="1" latinLnBrk="0" hangingPunct="1">
        <a:spcBef>
          <a:spcPct val="20000"/>
        </a:spcBef>
        <a:buFont typeface="Arial"/>
        <a:buChar char="»"/>
        <a:defRPr sz="1200" kern="1200">
          <a:solidFill>
            <a:schemeClr val="tx1"/>
          </a:solidFill>
          <a:latin typeface="Century Gothic"/>
          <a:ea typeface="+mn-ea"/>
          <a:cs typeface="Century Gothic"/>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2" name="PPT_Template_Footer.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4704588"/>
            <a:ext cx="9144000" cy="438912"/>
          </a:xfrm>
          <a:prstGeom prst="rect">
            <a:avLst/>
          </a:prstGeom>
        </p:spPr>
      </p:pic>
      <p:pic>
        <p:nvPicPr>
          <p:cNvPr id="11" name="PPT_Template_Header.png" descr="/Users/jasonrodriguez/Projects/Power Points/FINAL Template/images/images/PPT_Template_Header.png"/>
          <p:cNvPicPr>
            <a:picLocks noChangeAspect="1"/>
          </p:cNvPicPr>
          <p:nvPr/>
        </p:nvPicPr>
        <p:blipFill>
          <a:blip r:embed="rId8" r:link="rId9">
            <a:extLst>
              <a:ext uri="{28A0092B-C50C-407E-A947-70E740481C1C}">
                <a14:useLocalDpi xmlns:a14="http://schemas.microsoft.com/office/drawing/2010/main" val="0"/>
              </a:ext>
            </a:extLst>
          </a:blip>
          <a:stretch>
            <a:fillRect/>
          </a:stretch>
        </p:blipFill>
        <p:spPr>
          <a:xfrm>
            <a:off x="0" y="0"/>
            <a:ext cx="9144000" cy="731520"/>
          </a:xfrm>
          <a:prstGeom prst="rect">
            <a:avLst/>
          </a:prstGeom>
        </p:spPr>
      </p:pic>
      <p:sp>
        <p:nvSpPr>
          <p:cNvPr id="5" name="Slide Number Placeholder 1"/>
          <p:cNvSpPr>
            <a:spLocks noGrp="1"/>
          </p:cNvSpPr>
          <p:nvPr>
            <p:ph type="sldNum" sz="quarter" idx="4"/>
          </p:nvPr>
        </p:nvSpPr>
        <p:spPr>
          <a:xfrm>
            <a:off x="8708570" y="4897387"/>
            <a:ext cx="370115" cy="164471"/>
          </a:xfrm>
          <a:prstGeom prst="rect">
            <a:avLst/>
          </a:prstGeom>
        </p:spPr>
        <p:txBody>
          <a:bodyPr vert="horz" lIns="91440" tIns="45720" rIns="91440" bIns="45720" rtlCol="0" anchor="ctr"/>
          <a:lstStyle>
            <a:lvl1pPr algn="l">
              <a:defRPr sz="750">
                <a:solidFill>
                  <a:schemeClr val="tx1">
                    <a:tint val="75000"/>
                  </a:schemeClr>
                </a:solidFill>
                <a:latin typeface="Century Gothic"/>
                <a:cs typeface="Century Gothic"/>
              </a:defRPr>
            </a:lvl1pPr>
          </a:lstStyle>
          <a:p>
            <a:fld id="{F6F79CA1-B382-4F43-AD32-0B0E11510FDC}" type="slidenum">
              <a:rPr lang="en-US" smtClean="0"/>
              <a:pPr/>
              <a:t>‹#›</a:t>
            </a:fld>
            <a:endParaRPr lang="en-US"/>
          </a:p>
        </p:txBody>
      </p:sp>
    </p:spTree>
    <p:extLst>
      <p:ext uri="{BB962C8B-B14F-4D97-AF65-F5344CB8AC3E}">
        <p14:creationId xmlns:p14="http://schemas.microsoft.com/office/powerpoint/2010/main" val="1377693272"/>
      </p:ext>
    </p:extLst>
  </p:cSld>
  <p:clrMap bg1="lt1" tx1="dk1" bg2="lt2" tx2="dk2" accent1="accent1" accent2="accent2" accent3="accent3" accent4="accent4" accent5="accent5" accent6="accent6" hlink="hlink" folHlink="folHlink"/>
  <p:sldLayoutIdLst>
    <p:sldLayoutId id="2147483702" r:id="rId1"/>
    <p:sldLayoutId id="2147483716" r:id="rId2"/>
    <p:sldLayoutId id="2147483717" r:id="rId3"/>
    <p:sldLayoutId id="2147483718" r:id="rId4"/>
    <p:sldLayoutId id="2147483719" r:id="rId5"/>
  </p:sldLayoutIdLst>
  <p:hf hdr="0" ftr="0" dt="0"/>
  <p:txStyles>
    <p:titleStyle>
      <a:lvl1pPr algn="l" defTabSz="342900" rtl="0" eaLnBrk="1" latinLnBrk="0" hangingPunct="1">
        <a:spcBef>
          <a:spcPct val="0"/>
        </a:spcBef>
        <a:buNone/>
        <a:defRPr sz="1650" kern="1200">
          <a:solidFill>
            <a:schemeClr val="tx1"/>
          </a:solidFill>
          <a:latin typeface="Century Gothic"/>
          <a:ea typeface="+mj-ea"/>
          <a:cs typeface="Century Gothic"/>
        </a:defRPr>
      </a:lvl1pPr>
    </p:titleStyle>
    <p:bodyStyle>
      <a:lvl1pPr marL="257175" indent="-257175" algn="l" defTabSz="342900" rtl="0" eaLnBrk="1" latinLnBrk="0" hangingPunct="1">
        <a:spcBef>
          <a:spcPct val="20000"/>
        </a:spcBef>
        <a:buFont typeface="Arial"/>
        <a:buChar char="•"/>
        <a:defRPr sz="1800" kern="1200">
          <a:solidFill>
            <a:schemeClr val="tx1"/>
          </a:solidFill>
          <a:latin typeface="Century Gothic"/>
          <a:ea typeface="+mn-ea"/>
          <a:cs typeface="Century Gothic"/>
        </a:defRPr>
      </a:lvl1pPr>
      <a:lvl2pPr marL="557213" indent="-214313" algn="l" defTabSz="342900" rtl="0" eaLnBrk="1" latinLnBrk="0" hangingPunct="1">
        <a:spcBef>
          <a:spcPct val="20000"/>
        </a:spcBef>
        <a:buFont typeface="Arial"/>
        <a:buChar char="–"/>
        <a:defRPr sz="1650" kern="1200">
          <a:solidFill>
            <a:schemeClr val="tx1"/>
          </a:solidFill>
          <a:latin typeface="Century Gothic"/>
          <a:ea typeface="+mn-ea"/>
          <a:cs typeface="Century Gothic"/>
        </a:defRPr>
      </a:lvl2pPr>
      <a:lvl3pPr marL="857250" indent="-171450" algn="l" defTabSz="342900" rtl="0" eaLnBrk="1" latinLnBrk="0" hangingPunct="1">
        <a:spcBef>
          <a:spcPct val="20000"/>
        </a:spcBef>
        <a:buFont typeface="Arial"/>
        <a:buChar char="•"/>
        <a:defRPr sz="1500" kern="1200">
          <a:solidFill>
            <a:schemeClr val="tx1"/>
          </a:solidFill>
          <a:latin typeface="Century Gothic"/>
          <a:ea typeface="+mn-ea"/>
          <a:cs typeface="Century Gothic"/>
        </a:defRPr>
      </a:lvl3pPr>
      <a:lvl4pPr marL="1200150" indent="-171450" algn="l" defTabSz="342900" rtl="0" eaLnBrk="1" latinLnBrk="0" hangingPunct="1">
        <a:spcBef>
          <a:spcPct val="20000"/>
        </a:spcBef>
        <a:buFont typeface="Arial"/>
        <a:buChar char="–"/>
        <a:defRPr sz="1350" kern="1200">
          <a:solidFill>
            <a:schemeClr val="tx1"/>
          </a:solidFill>
          <a:latin typeface="Century Gothic"/>
          <a:ea typeface="+mn-ea"/>
          <a:cs typeface="Century Gothic"/>
        </a:defRPr>
      </a:lvl4pPr>
      <a:lvl5pPr marL="1543050" indent="-171450" algn="l" defTabSz="342900" rtl="0" eaLnBrk="1" latinLnBrk="0" hangingPunct="1">
        <a:spcBef>
          <a:spcPct val="20000"/>
        </a:spcBef>
        <a:buFont typeface="Arial"/>
        <a:buChar char="»"/>
        <a:defRPr sz="1200" kern="1200">
          <a:solidFill>
            <a:schemeClr val="tx1"/>
          </a:solidFill>
          <a:latin typeface="Century Gothic"/>
          <a:ea typeface="+mn-ea"/>
          <a:cs typeface="Century Gothic"/>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2" name="PPT_Template_Footer.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4704588"/>
            <a:ext cx="9144000" cy="438912"/>
          </a:xfrm>
          <a:prstGeom prst="rect">
            <a:avLst/>
          </a:prstGeom>
        </p:spPr>
      </p:pic>
      <p:pic>
        <p:nvPicPr>
          <p:cNvPr id="11" name="PPT_Template_Header.png" descr="/Users/jasonrodriguez/Projects/Power Points/FINAL Template/images/images/PPT_Template_Header.png"/>
          <p:cNvPicPr>
            <a:picLocks noChangeAspect="1"/>
          </p:cNvPicPr>
          <p:nvPr/>
        </p:nvPicPr>
        <p:blipFill>
          <a:blip r:embed="rId8" r:link="rId9">
            <a:extLst>
              <a:ext uri="{28A0092B-C50C-407E-A947-70E740481C1C}">
                <a14:useLocalDpi xmlns:a14="http://schemas.microsoft.com/office/drawing/2010/main" val="0"/>
              </a:ext>
            </a:extLst>
          </a:blip>
          <a:stretch>
            <a:fillRect/>
          </a:stretch>
        </p:blipFill>
        <p:spPr>
          <a:xfrm>
            <a:off x="0" y="0"/>
            <a:ext cx="9144000" cy="731520"/>
          </a:xfrm>
          <a:prstGeom prst="rect">
            <a:avLst/>
          </a:prstGeom>
        </p:spPr>
      </p:pic>
      <p:sp>
        <p:nvSpPr>
          <p:cNvPr id="5" name="Slide Number Placeholder 1"/>
          <p:cNvSpPr>
            <a:spLocks noGrp="1"/>
          </p:cNvSpPr>
          <p:nvPr>
            <p:ph type="sldNum" sz="quarter" idx="4"/>
          </p:nvPr>
        </p:nvSpPr>
        <p:spPr>
          <a:xfrm>
            <a:off x="8708570" y="4897387"/>
            <a:ext cx="370115" cy="164471"/>
          </a:xfrm>
          <a:prstGeom prst="rect">
            <a:avLst/>
          </a:prstGeom>
        </p:spPr>
        <p:txBody>
          <a:bodyPr vert="horz" lIns="91440" tIns="45720" rIns="91440" bIns="45720" rtlCol="0" anchor="ctr"/>
          <a:lstStyle>
            <a:lvl1pPr algn="l">
              <a:defRPr sz="750">
                <a:solidFill>
                  <a:schemeClr val="tx1">
                    <a:tint val="75000"/>
                  </a:schemeClr>
                </a:solidFill>
                <a:latin typeface="Century Gothic"/>
                <a:cs typeface="Century Gothic"/>
              </a:defRPr>
            </a:lvl1pPr>
          </a:lstStyle>
          <a:p>
            <a:fld id="{F6F79CA1-B382-4F43-AD32-0B0E11510FDC}" type="slidenum">
              <a:rPr lang="en-US" smtClean="0"/>
              <a:pPr/>
              <a:t>‹#›</a:t>
            </a:fld>
            <a:endParaRPr lang="en-US"/>
          </a:p>
        </p:txBody>
      </p:sp>
    </p:spTree>
    <p:extLst>
      <p:ext uri="{BB962C8B-B14F-4D97-AF65-F5344CB8AC3E}">
        <p14:creationId xmlns:p14="http://schemas.microsoft.com/office/powerpoint/2010/main" val="1180945489"/>
      </p:ext>
    </p:extLst>
  </p:cSld>
  <p:clrMap bg1="lt1" tx1="dk1" bg2="lt2" tx2="dk2" accent1="accent1" accent2="accent2" accent3="accent3" accent4="accent4" accent5="accent5" accent6="accent6" hlink="hlink" folHlink="folHlink"/>
  <p:sldLayoutIdLst>
    <p:sldLayoutId id="2147483704" r:id="rId1"/>
    <p:sldLayoutId id="2147483705" r:id="rId2"/>
    <p:sldLayoutId id="2147483706" r:id="rId3"/>
    <p:sldLayoutId id="2147483707" r:id="rId4"/>
    <p:sldLayoutId id="2147483708" r:id="rId5"/>
  </p:sldLayoutIdLst>
  <p:hf hdr="0" ftr="0" dt="0"/>
  <p:txStyles>
    <p:titleStyle>
      <a:lvl1pPr algn="l" defTabSz="342900" rtl="0" eaLnBrk="1" latinLnBrk="0" hangingPunct="1">
        <a:spcBef>
          <a:spcPct val="0"/>
        </a:spcBef>
        <a:buNone/>
        <a:defRPr sz="1650" kern="1200">
          <a:solidFill>
            <a:schemeClr val="tx1"/>
          </a:solidFill>
          <a:latin typeface="Century Gothic"/>
          <a:ea typeface="+mj-ea"/>
          <a:cs typeface="Century Gothic"/>
        </a:defRPr>
      </a:lvl1pPr>
    </p:titleStyle>
    <p:bodyStyle>
      <a:lvl1pPr marL="257175" indent="-257175" algn="l" defTabSz="342900" rtl="0" eaLnBrk="1" latinLnBrk="0" hangingPunct="1">
        <a:spcBef>
          <a:spcPct val="20000"/>
        </a:spcBef>
        <a:buFont typeface="Arial"/>
        <a:buChar char="•"/>
        <a:defRPr sz="1800" kern="1200">
          <a:solidFill>
            <a:schemeClr val="tx1"/>
          </a:solidFill>
          <a:latin typeface="Century Gothic"/>
          <a:ea typeface="+mn-ea"/>
          <a:cs typeface="Century Gothic"/>
        </a:defRPr>
      </a:lvl1pPr>
      <a:lvl2pPr marL="557213" indent="-214313" algn="l" defTabSz="342900" rtl="0" eaLnBrk="1" latinLnBrk="0" hangingPunct="1">
        <a:spcBef>
          <a:spcPct val="20000"/>
        </a:spcBef>
        <a:buFont typeface="Arial"/>
        <a:buChar char="–"/>
        <a:defRPr sz="1650" kern="1200">
          <a:solidFill>
            <a:schemeClr val="tx1"/>
          </a:solidFill>
          <a:latin typeface="Century Gothic"/>
          <a:ea typeface="+mn-ea"/>
          <a:cs typeface="Century Gothic"/>
        </a:defRPr>
      </a:lvl2pPr>
      <a:lvl3pPr marL="857250" indent="-171450" algn="l" defTabSz="342900" rtl="0" eaLnBrk="1" latinLnBrk="0" hangingPunct="1">
        <a:spcBef>
          <a:spcPct val="20000"/>
        </a:spcBef>
        <a:buFont typeface="Arial"/>
        <a:buChar char="•"/>
        <a:defRPr sz="1500" kern="1200">
          <a:solidFill>
            <a:schemeClr val="tx1"/>
          </a:solidFill>
          <a:latin typeface="Century Gothic"/>
          <a:ea typeface="+mn-ea"/>
          <a:cs typeface="Century Gothic"/>
        </a:defRPr>
      </a:lvl3pPr>
      <a:lvl4pPr marL="1200150" indent="-171450" algn="l" defTabSz="342900" rtl="0" eaLnBrk="1" latinLnBrk="0" hangingPunct="1">
        <a:spcBef>
          <a:spcPct val="20000"/>
        </a:spcBef>
        <a:buFont typeface="Arial"/>
        <a:buChar char="–"/>
        <a:defRPr sz="1350" kern="1200">
          <a:solidFill>
            <a:schemeClr val="tx1"/>
          </a:solidFill>
          <a:latin typeface="Century Gothic"/>
          <a:ea typeface="+mn-ea"/>
          <a:cs typeface="Century Gothic"/>
        </a:defRPr>
      </a:lvl4pPr>
      <a:lvl5pPr marL="1543050" indent="-171450" algn="l" defTabSz="342900" rtl="0" eaLnBrk="1" latinLnBrk="0" hangingPunct="1">
        <a:spcBef>
          <a:spcPct val="20000"/>
        </a:spcBef>
        <a:buFont typeface="Arial"/>
        <a:buChar char="»"/>
        <a:defRPr sz="1200" kern="1200">
          <a:solidFill>
            <a:schemeClr val="tx1"/>
          </a:solidFill>
          <a:latin typeface="Century Gothic"/>
          <a:ea typeface="+mn-ea"/>
          <a:cs typeface="Century Gothic"/>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2" name="PPT_Template_Footer.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4704588"/>
            <a:ext cx="9144000" cy="438912"/>
          </a:xfrm>
          <a:prstGeom prst="rect">
            <a:avLst/>
          </a:prstGeom>
        </p:spPr>
      </p:pic>
      <p:pic>
        <p:nvPicPr>
          <p:cNvPr id="11" name="PPT_Template_Header.png" descr="/Users/jasonrodriguez/Projects/Power Points/FINAL Template/images/images/PPT_Template_Header.png"/>
          <p:cNvPicPr>
            <a:picLocks noChangeAspect="1"/>
          </p:cNvPicPr>
          <p:nvPr/>
        </p:nvPicPr>
        <p:blipFill>
          <a:blip r:embed="rId7" r:link="rId8">
            <a:extLst>
              <a:ext uri="{28A0092B-C50C-407E-A947-70E740481C1C}">
                <a14:useLocalDpi xmlns:a14="http://schemas.microsoft.com/office/drawing/2010/main" val="0"/>
              </a:ext>
            </a:extLst>
          </a:blip>
          <a:stretch>
            <a:fillRect/>
          </a:stretch>
        </p:blipFill>
        <p:spPr>
          <a:xfrm>
            <a:off x="0" y="0"/>
            <a:ext cx="9144000" cy="731520"/>
          </a:xfrm>
          <a:prstGeom prst="rect">
            <a:avLst/>
          </a:prstGeom>
        </p:spPr>
      </p:pic>
      <p:sp>
        <p:nvSpPr>
          <p:cNvPr id="5" name="Slide Number Placeholder 1"/>
          <p:cNvSpPr>
            <a:spLocks noGrp="1"/>
          </p:cNvSpPr>
          <p:nvPr>
            <p:ph type="sldNum" sz="quarter" idx="4"/>
          </p:nvPr>
        </p:nvSpPr>
        <p:spPr>
          <a:xfrm>
            <a:off x="8708570" y="4897387"/>
            <a:ext cx="370115" cy="164471"/>
          </a:xfrm>
          <a:prstGeom prst="rect">
            <a:avLst/>
          </a:prstGeom>
        </p:spPr>
        <p:txBody>
          <a:bodyPr vert="horz" lIns="91440" tIns="45720" rIns="91440" bIns="45720" rtlCol="0" anchor="ctr"/>
          <a:lstStyle>
            <a:lvl1pPr algn="l">
              <a:defRPr sz="750">
                <a:solidFill>
                  <a:schemeClr val="tx1">
                    <a:tint val="75000"/>
                  </a:schemeClr>
                </a:solidFill>
                <a:latin typeface="Century Gothic"/>
                <a:cs typeface="Century Gothic"/>
              </a:defRPr>
            </a:lvl1pPr>
          </a:lstStyle>
          <a:p>
            <a:fld id="{F6F79CA1-B382-4F43-AD32-0B0E11510FDC}" type="slidenum">
              <a:rPr lang="en-US" smtClean="0"/>
              <a:pPr/>
              <a:t>‹#›</a:t>
            </a:fld>
            <a:endParaRPr lang="en-US"/>
          </a:p>
        </p:txBody>
      </p:sp>
    </p:spTree>
    <p:extLst>
      <p:ext uri="{BB962C8B-B14F-4D97-AF65-F5344CB8AC3E}">
        <p14:creationId xmlns:p14="http://schemas.microsoft.com/office/powerpoint/2010/main" val="2107545394"/>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Lst>
  <p:hf hdr="0" ftr="0" dt="0"/>
  <p:txStyles>
    <p:titleStyle>
      <a:lvl1pPr algn="l" defTabSz="342900" rtl="0" eaLnBrk="1" latinLnBrk="0" hangingPunct="1">
        <a:spcBef>
          <a:spcPct val="0"/>
        </a:spcBef>
        <a:buNone/>
        <a:defRPr sz="1650" kern="1200">
          <a:solidFill>
            <a:schemeClr val="tx1"/>
          </a:solidFill>
          <a:latin typeface="Century Gothic"/>
          <a:ea typeface="+mj-ea"/>
          <a:cs typeface="Century Gothic"/>
        </a:defRPr>
      </a:lvl1pPr>
    </p:titleStyle>
    <p:bodyStyle>
      <a:lvl1pPr marL="257175" indent="-257175" algn="l" defTabSz="342900" rtl="0" eaLnBrk="1" latinLnBrk="0" hangingPunct="1">
        <a:spcBef>
          <a:spcPct val="20000"/>
        </a:spcBef>
        <a:buFont typeface="Arial"/>
        <a:buChar char="•"/>
        <a:defRPr sz="1800" kern="1200">
          <a:solidFill>
            <a:schemeClr val="tx1"/>
          </a:solidFill>
          <a:latin typeface="Century Gothic"/>
          <a:ea typeface="+mn-ea"/>
          <a:cs typeface="Century Gothic"/>
        </a:defRPr>
      </a:lvl1pPr>
      <a:lvl2pPr marL="557213" indent="-214313" algn="l" defTabSz="342900" rtl="0" eaLnBrk="1" latinLnBrk="0" hangingPunct="1">
        <a:spcBef>
          <a:spcPct val="20000"/>
        </a:spcBef>
        <a:buFont typeface="Arial"/>
        <a:buChar char="–"/>
        <a:defRPr sz="1650" kern="1200">
          <a:solidFill>
            <a:schemeClr val="tx1"/>
          </a:solidFill>
          <a:latin typeface="Century Gothic"/>
          <a:ea typeface="+mn-ea"/>
          <a:cs typeface="Century Gothic"/>
        </a:defRPr>
      </a:lvl2pPr>
      <a:lvl3pPr marL="857250" indent="-171450" algn="l" defTabSz="342900" rtl="0" eaLnBrk="1" latinLnBrk="0" hangingPunct="1">
        <a:spcBef>
          <a:spcPct val="20000"/>
        </a:spcBef>
        <a:buFont typeface="Arial"/>
        <a:buChar char="•"/>
        <a:defRPr sz="1500" kern="1200">
          <a:solidFill>
            <a:schemeClr val="tx1"/>
          </a:solidFill>
          <a:latin typeface="Century Gothic"/>
          <a:ea typeface="+mn-ea"/>
          <a:cs typeface="Century Gothic"/>
        </a:defRPr>
      </a:lvl3pPr>
      <a:lvl4pPr marL="1200150" indent="-171450" algn="l" defTabSz="342900" rtl="0" eaLnBrk="1" latinLnBrk="0" hangingPunct="1">
        <a:spcBef>
          <a:spcPct val="20000"/>
        </a:spcBef>
        <a:buFont typeface="Arial"/>
        <a:buChar char="–"/>
        <a:defRPr sz="1350" kern="1200">
          <a:solidFill>
            <a:schemeClr val="tx1"/>
          </a:solidFill>
          <a:latin typeface="Century Gothic"/>
          <a:ea typeface="+mn-ea"/>
          <a:cs typeface="Century Gothic"/>
        </a:defRPr>
      </a:lvl4pPr>
      <a:lvl5pPr marL="1543050" indent="-171450" algn="l" defTabSz="342900" rtl="0" eaLnBrk="1" latinLnBrk="0" hangingPunct="1">
        <a:spcBef>
          <a:spcPct val="20000"/>
        </a:spcBef>
        <a:buFont typeface="Arial"/>
        <a:buChar char="»"/>
        <a:defRPr sz="1200" kern="1200">
          <a:solidFill>
            <a:schemeClr val="tx1"/>
          </a:solidFill>
          <a:latin typeface="Century Gothic"/>
          <a:ea typeface="+mn-ea"/>
          <a:cs typeface="Century Gothic"/>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1734097"/>
      </p:ext>
    </p:extLst>
  </p:cSld>
  <p:clrMap bg1="lt1" tx1="dk1" bg2="lt2" tx2="dk2" accent1="accent1" accent2="accent2" accent3="accent3" accent4="accent4" accent5="accent5" accent6="accent6" hlink="hlink" folHlink="folHlink"/>
  <p:sldLayoutIdLst>
    <p:sldLayoutId id="2147483715" r:id="rId1"/>
  </p:sldLayoutIdLst>
  <p:hf hdr="0" ftr="0" dt="0"/>
  <p:txStyles>
    <p:titleStyle>
      <a:lvl1pPr algn="ctr" defTabSz="342900" rtl="0" eaLnBrk="1" latinLnBrk="0" hangingPunct="1">
        <a:spcBef>
          <a:spcPct val="0"/>
        </a:spcBef>
        <a:buNone/>
        <a:defRPr sz="3300" kern="1200">
          <a:solidFill>
            <a:schemeClr val="tx1"/>
          </a:solidFill>
          <a:latin typeface="+mj-lt"/>
          <a:ea typeface="+mj-ea"/>
          <a:cs typeface="+mj-cs"/>
        </a:defRPr>
      </a:lvl1pPr>
    </p:titleStyle>
    <p:bodyStyle>
      <a:lvl1pPr marL="257175" indent="-257175" algn="l" defTabSz="342900" rtl="0" eaLnBrk="1" latinLnBrk="0" hangingPunct="1">
        <a:spcBef>
          <a:spcPct val="20000"/>
        </a:spcBef>
        <a:buFont typeface="Arial"/>
        <a:buChar char="•"/>
        <a:defRPr sz="2400" kern="1200">
          <a:solidFill>
            <a:schemeClr val="tx1"/>
          </a:solidFill>
          <a:latin typeface="+mn-lt"/>
          <a:ea typeface="+mn-ea"/>
          <a:cs typeface="+mn-cs"/>
        </a:defRPr>
      </a:lvl1pPr>
      <a:lvl2pPr marL="557213" indent="-214313" algn="l" defTabSz="342900" rtl="0" eaLnBrk="1" latinLnBrk="0" hangingPunct="1">
        <a:spcBef>
          <a:spcPct val="20000"/>
        </a:spcBef>
        <a:buFont typeface="Arial"/>
        <a:buChar char="–"/>
        <a:defRPr sz="2100" kern="1200">
          <a:solidFill>
            <a:schemeClr val="tx1"/>
          </a:solidFill>
          <a:latin typeface="+mn-lt"/>
          <a:ea typeface="+mn-ea"/>
          <a:cs typeface="+mn-cs"/>
        </a:defRPr>
      </a:lvl2pPr>
      <a:lvl3pPr marL="857250" indent="-171450" algn="l" defTabSz="342900" rtl="0" eaLnBrk="1" latinLnBrk="0" hangingPunct="1">
        <a:spcBef>
          <a:spcPct val="20000"/>
        </a:spcBef>
        <a:buFont typeface="Arial"/>
        <a:buChar char="•"/>
        <a:defRPr sz="1800" kern="1200">
          <a:solidFill>
            <a:schemeClr val="tx1"/>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543050" indent="-171450" algn="l" defTabSz="342900" rtl="0" eaLnBrk="1" latinLnBrk="0" hangingPunct="1">
        <a:spcBef>
          <a:spcPct val="20000"/>
        </a:spcBef>
        <a:buFont typeface="Arial"/>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8.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0.xml"/></Relationships>
</file>

<file path=ppt/slides/_rels/slide13.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13.xml"/><Relationship Id="rId1" Type="http://schemas.openxmlformats.org/officeDocument/2006/relationships/slideLayout" Target="../slideLayouts/slideLayout4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0.xml"/></Relationships>
</file>

<file path=ppt/slides/_rels/slide15.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15.xml"/><Relationship Id="rId1" Type="http://schemas.openxmlformats.org/officeDocument/2006/relationships/slideLayout" Target="../slideLayouts/slideLayout4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0.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0.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9.xml"/></Relationships>
</file>

<file path=ppt/slides/_rels/slide2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0.xml"/><Relationship Id="rId1" Type="http://schemas.openxmlformats.org/officeDocument/2006/relationships/slideLayout" Target="../slideLayouts/slideLayout40.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0.xml"/></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2.xml"/><Relationship Id="rId1" Type="http://schemas.openxmlformats.org/officeDocument/2006/relationships/slideLayout" Target="../slideLayouts/slideLayout40.xml"/></Relationships>
</file>

<file path=ppt/slides/_rels/slide2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3.xml"/><Relationship Id="rId1" Type="http://schemas.openxmlformats.org/officeDocument/2006/relationships/slideLayout" Target="../slideLayouts/slideLayout40.xml"/></Relationships>
</file>

<file path=ppt/slides/_rels/slide2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4.xml"/><Relationship Id="rId1" Type="http://schemas.openxmlformats.org/officeDocument/2006/relationships/slideLayout" Target="../slideLayouts/slideLayout40.xml"/></Relationships>
</file>

<file path=ppt/slides/_rels/slide2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5.xml"/><Relationship Id="rId1" Type="http://schemas.openxmlformats.org/officeDocument/2006/relationships/slideLayout" Target="../slideLayouts/slideLayout40.xml"/></Relationships>
</file>

<file path=ppt/slides/_rels/slide2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6.xml"/><Relationship Id="rId1" Type="http://schemas.openxmlformats.org/officeDocument/2006/relationships/slideLayout" Target="../slideLayouts/slideLayout40.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1.xml"/></Relationships>
</file>

<file path=ppt/slides/_rels/slide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xml"/><Relationship Id="rId1" Type="http://schemas.openxmlformats.org/officeDocument/2006/relationships/slideLayout" Target="../slideLayouts/slideLayout4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0.xml"/></Relationships>
</file>

<file path=ppt/slides/_rels/slide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xml"/><Relationship Id="rId1" Type="http://schemas.openxmlformats.org/officeDocument/2006/relationships/slideLayout" Target="../slideLayouts/slideLayout40.xml"/></Relationships>
</file>

<file path=ppt/slides/_rels/slide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xml"/><Relationship Id="rId1" Type="http://schemas.openxmlformats.org/officeDocument/2006/relationships/slideLayout" Target="../slideLayouts/slideLayout4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6" name="Text Placeholder 5">
            <a:extLst>
              <a:ext uri="{FF2B5EF4-FFF2-40B4-BE49-F238E27FC236}">
                <a16:creationId xmlns:a16="http://schemas.microsoft.com/office/drawing/2014/main" id="{5A5DA675-3060-23A0-8FF2-E241A9D8BAAD}"/>
              </a:ext>
            </a:extLst>
          </p:cNvPr>
          <p:cNvSpPr>
            <a:spLocks noGrp="1"/>
          </p:cNvSpPr>
          <p:nvPr>
            <p:ph type="body" idx="1"/>
          </p:nvPr>
        </p:nvSpPr>
        <p:spPr>
          <a:xfrm>
            <a:off x="177166" y="2571750"/>
            <a:ext cx="5614034" cy="1878330"/>
          </a:xfrm>
        </p:spPr>
        <p:txBody>
          <a:bodyPr/>
          <a:lstStyle/>
          <a:p>
            <a:r>
              <a:rPr lang="en-US" b="1" dirty="0"/>
              <a:t>Group-10 Members:</a:t>
            </a:r>
          </a:p>
          <a:p>
            <a:pPr marL="514350" indent="-285750">
              <a:buFont typeface="Arial" panose="020B0604020202020204" pitchFamily="34" charset="0"/>
              <a:buChar char="•"/>
            </a:pPr>
            <a:r>
              <a:rPr lang="en-US" sz="1800" dirty="0"/>
              <a:t>Richard </a:t>
            </a:r>
            <a:r>
              <a:rPr lang="en-US" sz="1800" dirty="0" err="1"/>
              <a:t>Nyhus</a:t>
            </a:r>
            <a:endParaRPr lang="en-US" sz="1800" dirty="0"/>
          </a:p>
          <a:p>
            <a:pPr marL="514350" indent="-285750">
              <a:buFont typeface="Arial" panose="020B0604020202020204" pitchFamily="34" charset="0"/>
              <a:buChar char="•"/>
            </a:pPr>
            <a:r>
              <a:rPr lang="en-US" sz="1800" dirty="0" err="1"/>
              <a:t>HarshaVardhan</a:t>
            </a:r>
            <a:r>
              <a:rPr lang="en-US" sz="1800" dirty="0"/>
              <a:t> Reddy </a:t>
            </a:r>
            <a:r>
              <a:rPr lang="en-US" sz="1800" dirty="0" err="1"/>
              <a:t>Putta</a:t>
            </a:r>
            <a:endParaRPr lang="en-US" sz="1800" dirty="0"/>
          </a:p>
          <a:p>
            <a:pPr marL="514350" indent="-285750">
              <a:buFont typeface="Arial" panose="020B0604020202020204" pitchFamily="34" charset="0"/>
              <a:buChar char="•"/>
            </a:pPr>
            <a:r>
              <a:rPr lang="en-US" sz="1800" dirty="0"/>
              <a:t>Paras </a:t>
            </a:r>
            <a:r>
              <a:rPr lang="en-US" sz="1800" dirty="0" err="1"/>
              <a:t>pandhree</a:t>
            </a:r>
            <a:endParaRPr lang="en-US" sz="1800" dirty="0"/>
          </a:p>
          <a:p>
            <a:pPr marL="514350" indent="-285750">
              <a:buFont typeface="Arial" panose="020B0604020202020204" pitchFamily="34" charset="0"/>
              <a:buChar char="•"/>
            </a:pPr>
            <a:r>
              <a:rPr lang="en-US" sz="1800" dirty="0"/>
              <a:t>Venkata Jaya Chandra </a:t>
            </a:r>
            <a:r>
              <a:rPr lang="en-US" sz="1800" dirty="0" err="1"/>
              <a:t>Mullapudi</a:t>
            </a:r>
            <a:endParaRPr lang="en-US" sz="1800" dirty="0"/>
          </a:p>
          <a:p>
            <a:pPr marL="514350" indent="-285750">
              <a:buFont typeface="Arial" panose="020B0604020202020204" pitchFamily="34" charset="0"/>
              <a:buChar char="•"/>
            </a:pPr>
            <a:r>
              <a:rPr lang="en-US" sz="1800" dirty="0" err="1"/>
              <a:t>Aishway</a:t>
            </a:r>
            <a:r>
              <a:rPr lang="en-US" sz="1800" dirty="0"/>
              <a:t> </a:t>
            </a:r>
            <a:r>
              <a:rPr lang="en-US" sz="1800" dirty="0" err="1"/>
              <a:t>Pauranik</a:t>
            </a:r>
            <a:r>
              <a:rPr lang="en-US" sz="1800" dirty="0"/>
              <a:t>  </a:t>
            </a:r>
          </a:p>
        </p:txBody>
      </p:sp>
      <p:sp>
        <p:nvSpPr>
          <p:cNvPr id="7" name="Text Placeholder 6">
            <a:extLst>
              <a:ext uri="{FF2B5EF4-FFF2-40B4-BE49-F238E27FC236}">
                <a16:creationId xmlns:a16="http://schemas.microsoft.com/office/drawing/2014/main" id="{84E52679-B432-8041-1532-EE024205B32F}"/>
              </a:ext>
            </a:extLst>
          </p:cNvPr>
          <p:cNvSpPr>
            <a:spLocks noGrp="1"/>
          </p:cNvSpPr>
          <p:nvPr>
            <p:ph type="body" idx="2"/>
          </p:nvPr>
        </p:nvSpPr>
        <p:spPr>
          <a:xfrm>
            <a:off x="123826" y="515841"/>
            <a:ext cx="8118048" cy="1633608"/>
          </a:xfrm>
        </p:spPr>
        <p:txBody>
          <a:bodyPr/>
          <a:lstStyle/>
          <a:p>
            <a:pPr algn="ctr"/>
            <a:r>
              <a:rPr lang="en-US" sz="2400" dirty="0"/>
              <a:t>MIS 633-B Final Presentation</a:t>
            </a:r>
          </a:p>
          <a:p>
            <a:pPr algn="ctr"/>
            <a:endParaRPr lang="en-US" sz="2400" b="0" dirty="0"/>
          </a:p>
          <a:p>
            <a:pPr algn="ctr"/>
            <a:r>
              <a:rPr lang="en-US" sz="2400" b="0" dirty="0"/>
              <a:t>Developing a Data Warehouse &amp; </a:t>
            </a:r>
          </a:p>
          <a:p>
            <a:pPr algn="ctr"/>
            <a:r>
              <a:rPr lang="en-US" sz="2400" b="0" dirty="0"/>
              <a:t>Business Intelligence system</a:t>
            </a:r>
          </a:p>
          <a:p>
            <a:pPr algn="ctr"/>
            <a:r>
              <a:rPr lang="en-US" sz="2400" b="0" dirty="0"/>
              <a:t>For Uptown Brew</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22"/>
          <p:cNvSpPr txBox="1">
            <a:spLocks noGrp="1"/>
          </p:cNvSpPr>
          <p:nvPr>
            <p:ph type="title"/>
          </p:nvPr>
        </p:nvSpPr>
        <p:spPr>
          <a:xfrm>
            <a:off x="152040" y="102125"/>
            <a:ext cx="85206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400" b="1" dirty="0">
                <a:solidFill>
                  <a:schemeClr val="tx2"/>
                </a:solidFill>
              </a:rPr>
              <a:t>Data Transformation</a:t>
            </a:r>
            <a:endParaRPr sz="2400" b="1" dirty="0">
              <a:solidFill>
                <a:schemeClr val="tx2"/>
              </a:solidFill>
            </a:endParaRPr>
          </a:p>
        </p:txBody>
      </p:sp>
      <p:sp>
        <p:nvSpPr>
          <p:cNvPr id="197" name="Google Shape;197;p22"/>
          <p:cNvSpPr txBox="1">
            <a:spLocks noGrp="1"/>
          </p:cNvSpPr>
          <p:nvPr>
            <p:ph type="body" idx="1"/>
          </p:nvPr>
        </p:nvSpPr>
        <p:spPr>
          <a:xfrm>
            <a:off x="152040" y="815340"/>
            <a:ext cx="8991960" cy="338328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600" dirty="0">
                <a:solidFill>
                  <a:srgbClr val="000000"/>
                </a:solidFill>
                <a:latin typeface="Times New Roman" panose="02020603050405020304" pitchFamily="18" charset="0"/>
                <a:cs typeface="Times New Roman" panose="02020603050405020304" pitchFamily="18" charset="0"/>
              </a:rPr>
              <a:t>After extraction, the information should be changed. For example, bringing together information types, managing spelling blunders, wiping out information uncertainty, and parsing into standard configurations. Information change is normally the most intricate part. It is additionally the longest advance in ETL improvement. The scope of information change is extremely wide. The interaction is to change the information from basic information type to very intricate information cleaning innovation.</a:t>
            </a:r>
            <a:endParaRPr sz="1600" dirty="0">
              <a:solidFill>
                <a:srgbClr val="000000"/>
              </a:solidFill>
              <a:latin typeface="Times New Roman" panose="02020603050405020304" pitchFamily="18" charset="0"/>
              <a:cs typeface="Times New Roman" panose="02020603050405020304" pitchFamily="18" charset="0"/>
            </a:endParaRPr>
          </a:p>
          <a:p>
            <a:pPr marL="0" lvl="0" indent="0" algn="l" rtl="0">
              <a:spcBef>
                <a:spcPts val="0"/>
              </a:spcBef>
              <a:spcAft>
                <a:spcPts val="0"/>
              </a:spcAft>
              <a:buNone/>
            </a:pPr>
            <a:r>
              <a:rPr lang="en" sz="1600" dirty="0">
                <a:solidFill>
                  <a:srgbClr val="000000"/>
                </a:solidFill>
                <a:latin typeface="Times New Roman" panose="02020603050405020304" pitchFamily="18" charset="0"/>
                <a:cs typeface="Times New Roman" panose="02020603050405020304" pitchFamily="18" charset="0"/>
              </a:rPr>
              <a:t>(7) Data Transformation Rules:</a:t>
            </a:r>
            <a:endParaRPr sz="1600" dirty="0">
              <a:solidFill>
                <a:srgbClr val="000000"/>
              </a:solidFill>
              <a:latin typeface="Times New Roman" panose="02020603050405020304" pitchFamily="18" charset="0"/>
              <a:cs typeface="Times New Roman" panose="02020603050405020304" pitchFamily="18" charset="0"/>
            </a:endParaRPr>
          </a:p>
          <a:p>
            <a:pPr marL="488950" lvl="0" indent="-342900" algn="l" rtl="0">
              <a:spcBef>
                <a:spcPts val="0"/>
              </a:spcBef>
              <a:spcAft>
                <a:spcPts val="0"/>
              </a:spcAft>
              <a:buClr>
                <a:srgbClr val="000000"/>
              </a:buClr>
              <a:buSzPts val="1300"/>
              <a:buFont typeface="+mj-lt"/>
              <a:buAutoNum type="arabicPeriod"/>
            </a:pPr>
            <a:r>
              <a:rPr lang="en" sz="1600" dirty="0">
                <a:solidFill>
                  <a:srgbClr val="000000"/>
                </a:solidFill>
                <a:latin typeface="Times New Roman" panose="02020603050405020304" pitchFamily="18" charset="0"/>
                <a:cs typeface="Times New Roman" panose="02020603050405020304" pitchFamily="18" charset="0"/>
              </a:rPr>
              <a:t>Only specific data columns are loaded </a:t>
            </a:r>
            <a:endParaRPr lang="en-US" sz="1600" dirty="0">
              <a:solidFill>
                <a:srgbClr val="000000"/>
              </a:solidFill>
              <a:latin typeface="Times New Roman" panose="02020603050405020304" pitchFamily="18" charset="0"/>
              <a:cs typeface="Times New Roman" panose="02020603050405020304" pitchFamily="18" charset="0"/>
            </a:endParaRPr>
          </a:p>
          <a:p>
            <a:pPr marL="488950" lvl="0" indent="-342900" algn="l" rtl="0">
              <a:spcBef>
                <a:spcPts val="0"/>
              </a:spcBef>
              <a:spcAft>
                <a:spcPts val="0"/>
              </a:spcAft>
              <a:buClr>
                <a:srgbClr val="000000"/>
              </a:buClr>
              <a:buSzPts val="1300"/>
              <a:buFont typeface="+mj-lt"/>
              <a:buAutoNum type="arabicPeriod"/>
            </a:pPr>
            <a:r>
              <a:rPr lang="en-US" sz="1600" dirty="0">
                <a:solidFill>
                  <a:srgbClr val="000000"/>
                </a:solidFill>
                <a:latin typeface="Times New Roman" panose="02020603050405020304" pitchFamily="18" charset="0"/>
                <a:cs typeface="Times New Roman" panose="02020603050405020304" pitchFamily="18" charset="0"/>
              </a:rPr>
              <a:t>Unified coding </a:t>
            </a:r>
          </a:p>
          <a:p>
            <a:pPr marL="488950" lvl="0" indent="-342900" algn="l" rtl="0">
              <a:spcBef>
                <a:spcPts val="0"/>
              </a:spcBef>
              <a:spcAft>
                <a:spcPts val="0"/>
              </a:spcAft>
              <a:buClr>
                <a:srgbClr val="000000"/>
              </a:buClr>
              <a:buSzPts val="1300"/>
              <a:buFont typeface="+mj-lt"/>
              <a:buAutoNum type="arabicPeriod"/>
            </a:pPr>
            <a:r>
              <a:rPr lang="en" sz="1600" dirty="0">
                <a:solidFill>
                  <a:srgbClr val="000000"/>
                </a:solidFill>
                <a:latin typeface="Times New Roman" panose="02020603050405020304" pitchFamily="18" charset="0"/>
                <a:cs typeface="Times New Roman" panose="02020603050405020304" pitchFamily="18" charset="0"/>
              </a:rPr>
              <a:t>Reordering improves query performance </a:t>
            </a:r>
            <a:endParaRPr sz="1600" dirty="0">
              <a:solidFill>
                <a:srgbClr val="000000"/>
              </a:solidFill>
              <a:latin typeface="Times New Roman" panose="02020603050405020304" pitchFamily="18" charset="0"/>
              <a:cs typeface="Times New Roman" panose="02020603050405020304" pitchFamily="18" charset="0"/>
            </a:endParaRPr>
          </a:p>
          <a:p>
            <a:pPr marL="488950" lvl="0" indent="-342900" algn="l" rtl="0">
              <a:spcBef>
                <a:spcPts val="0"/>
              </a:spcBef>
              <a:spcAft>
                <a:spcPts val="0"/>
              </a:spcAft>
              <a:buClr>
                <a:srgbClr val="000000"/>
              </a:buClr>
              <a:buSzPts val="1300"/>
              <a:buFont typeface="+mj-lt"/>
              <a:buAutoNum type="arabicPeriod"/>
            </a:pPr>
            <a:r>
              <a:rPr lang="en" sz="1600" dirty="0">
                <a:solidFill>
                  <a:srgbClr val="000000"/>
                </a:solidFill>
                <a:latin typeface="Times New Roman" panose="02020603050405020304" pitchFamily="18" charset="0"/>
                <a:cs typeface="Times New Roman" panose="02020603050405020304" pitchFamily="18" charset="0"/>
              </a:rPr>
              <a:t>Merge data sources and remove duplicates </a:t>
            </a:r>
            <a:endParaRPr sz="1600" dirty="0">
              <a:solidFill>
                <a:srgbClr val="000000"/>
              </a:solidFill>
              <a:latin typeface="Times New Roman" panose="02020603050405020304" pitchFamily="18" charset="0"/>
              <a:cs typeface="Times New Roman" panose="02020603050405020304" pitchFamily="18" charset="0"/>
            </a:endParaRPr>
          </a:p>
          <a:p>
            <a:pPr marL="488950" lvl="0" indent="-342900" algn="l" rtl="0">
              <a:spcBef>
                <a:spcPts val="0"/>
              </a:spcBef>
              <a:spcAft>
                <a:spcPts val="0"/>
              </a:spcAft>
              <a:buClr>
                <a:srgbClr val="000000"/>
              </a:buClr>
              <a:buSzPts val="1300"/>
              <a:buFont typeface="+mj-lt"/>
              <a:buAutoNum type="arabicPeriod"/>
            </a:pPr>
            <a:r>
              <a:rPr lang="en" sz="1600" dirty="0">
                <a:solidFill>
                  <a:srgbClr val="000000"/>
                </a:solidFill>
                <a:latin typeface="Times New Roman" panose="02020603050405020304" pitchFamily="18" charset="0"/>
                <a:cs typeface="Times New Roman" panose="02020603050405020304" pitchFamily="18" charset="0"/>
              </a:rPr>
              <a:t>Row column Transformation </a:t>
            </a:r>
            <a:endParaRPr sz="1600" dirty="0">
              <a:solidFill>
                <a:srgbClr val="000000"/>
              </a:solidFill>
              <a:latin typeface="Times New Roman" panose="02020603050405020304" pitchFamily="18" charset="0"/>
              <a:cs typeface="Times New Roman" panose="02020603050405020304" pitchFamily="18" charset="0"/>
            </a:endParaRPr>
          </a:p>
          <a:p>
            <a:pPr marL="488950" lvl="0" indent="-342900" algn="l" rtl="0">
              <a:spcBef>
                <a:spcPts val="0"/>
              </a:spcBef>
              <a:spcAft>
                <a:spcPts val="0"/>
              </a:spcAft>
              <a:buClr>
                <a:srgbClr val="000000"/>
              </a:buClr>
              <a:buSzPts val="1300"/>
              <a:buFont typeface="+mj-lt"/>
              <a:buAutoNum type="arabicPeriod"/>
            </a:pPr>
            <a:r>
              <a:rPr lang="en" sz="1600" dirty="0">
                <a:solidFill>
                  <a:srgbClr val="000000"/>
                </a:solidFill>
                <a:latin typeface="Times New Roman" panose="02020603050405020304" pitchFamily="18" charset="0"/>
                <a:cs typeface="Times New Roman" panose="02020603050405020304" pitchFamily="18" charset="0"/>
              </a:rPr>
              <a:t>Merge duplicate columns  </a:t>
            </a:r>
            <a:endParaRPr sz="1600" dirty="0">
              <a:solidFill>
                <a:srgbClr val="000000"/>
              </a:solidFill>
              <a:latin typeface="Times New Roman" panose="02020603050405020304" pitchFamily="18" charset="0"/>
              <a:cs typeface="Times New Roman" panose="02020603050405020304" pitchFamily="18" charset="0"/>
            </a:endParaRPr>
          </a:p>
          <a:p>
            <a:pPr marL="488950" lvl="0" indent="-342900" algn="l" rtl="0">
              <a:spcBef>
                <a:spcPts val="0"/>
              </a:spcBef>
              <a:spcAft>
                <a:spcPts val="0"/>
              </a:spcAft>
              <a:buClr>
                <a:srgbClr val="000000"/>
              </a:buClr>
              <a:buSzPts val="1300"/>
              <a:buFont typeface="+mj-lt"/>
              <a:buAutoNum type="arabicPeriod"/>
            </a:pPr>
            <a:r>
              <a:rPr lang="en" sz="1600" dirty="0">
                <a:solidFill>
                  <a:srgbClr val="000000"/>
                </a:solidFill>
                <a:latin typeface="Times New Roman" panose="02020603050405020304" pitchFamily="18" charset="0"/>
                <a:cs typeface="Times New Roman" panose="02020603050405020304" pitchFamily="18" charset="0"/>
              </a:rPr>
              <a:t>Data validation</a:t>
            </a:r>
            <a:r>
              <a:rPr lang="en" sz="1300" dirty="0">
                <a:solidFill>
                  <a:srgbClr val="000000"/>
                </a:solidFill>
              </a:rPr>
              <a:t> </a:t>
            </a:r>
            <a:endParaRPr sz="1300" dirty="0">
              <a:solidFill>
                <a:srgbClr val="000000"/>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23"/>
          <p:cNvSpPr txBox="1">
            <a:spLocks noGrp="1"/>
          </p:cNvSpPr>
          <p:nvPr>
            <p:ph type="title"/>
          </p:nvPr>
        </p:nvSpPr>
        <p:spPr>
          <a:xfrm>
            <a:off x="74560" y="94407"/>
            <a:ext cx="8155040" cy="572700"/>
          </a:xfrm>
          <a:prstGeom prst="rect">
            <a:avLst/>
          </a:prstGeom>
        </p:spPr>
        <p:txBody>
          <a:bodyPr spcFirstLastPara="1" wrap="square" lIns="91425" tIns="91425" rIns="91425" bIns="91425" anchor="ctr" anchorCtr="0">
            <a:noAutofit/>
          </a:bodyPr>
          <a:lstStyle/>
          <a:p>
            <a:pPr marL="0" lvl="0" indent="0" algn="l" rtl="0">
              <a:lnSpc>
                <a:spcPct val="115000"/>
              </a:lnSpc>
              <a:spcBef>
                <a:spcPts val="0"/>
              </a:spcBef>
              <a:spcAft>
                <a:spcPts val="0"/>
              </a:spcAft>
              <a:buClr>
                <a:schemeClr val="dk1"/>
              </a:buClr>
              <a:buSzPts val="1100"/>
              <a:buFont typeface="Arial"/>
              <a:buNone/>
            </a:pPr>
            <a:r>
              <a:rPr lang="en" sz="2400" b="1" dirty="0">
                <a:solidFill>
                  <a:schemeClr val="tx2"/>
                </a:solidFill>
                <a:latin typeface="Times New Roman" panose="02020603050405020304" pitchFamily="18" charset="0"/>
                <a:cs typeface="Times New Roman" panose="02020603050405020304" pitchFamily="18" charset="0"/>
              </a:rPr>
              <a:t>Logical Fact Diagram</a:t>
            </a:r>
            <a:endParaRPr sz="2400" b="1" dirty="0">
              <a:solidFill>
                <a:schemeClr val="tx2"/>
              </a:solidFill>
              <a:latin typeface="Times New Roman" panose="02020603050405020304" pitchFamily="18" charset="0"/>
              <a:cs typeface="Times New Roman" panose="02020603050405020304" pitchFamily="18" charset="0"/>
            </a:endParaRPr>
          </a:p>
        </p:txBody>
      </p:sp>
      <p:sp>
        <p:nvSpPr>
          <p:cNvPr id="203" name="Google Shape;203;p23"/>
          <p:cNvSpPr/>
          <p:nvPr/>
        </p:nvSpPr>
        <p:spPr>
          <a:xfrm>
            <a:off x="1879625" y="2048250"/>
            <a:ext cx="1571400" cy="873150"/>
          </a:xfrm>
          <a:prstGeom prst="rect">
            <a:avLst/>
          </a:prstGeom>
          <a:solidFill>
            <a:schemeClr val="tx2">
              <a:lumMod val="60000"/>
              <a:lumOff val="4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t>Sales </a:t>
            </a:r>
            <a:endParaRPr dirty="0"/>
          </a:p>
          <a:p>
            <a:pPr marL="0" lvl="0" indent="0" algn="ctr" rtl="0">
              <a:spcBef>
                <a:spcPts val="0"/>
              </a:spcBef>
              <a:spcAft>
                <a:spcPts val="0"/>
              </a:spcAft>
              <a:buNone/>
            </a:pPr>
            <a:r>
              <a:rPr lang="en" dirty="0"/>
              <a:t>Summary </a:t>
            </a:r>
            <a:endParaRPr dirty="0"/>
          </a:p>
          <a:p>
            <a:pPr marL="0" lvl="0" indent="0" algn="ctr" rtl="0">
              <a:spcBef>
                <a:spcPts val="0"/>
              </a:spcBef>
              <a:spcAft>
                <a:spcPts val="0"/>
              </a:spcAft>
              <a:buNone/>
            </a:pPr>
            <a:r>
              <a:rPr lang="en" dirty="0"/>
              <a:t>Fact</a:t>
            </a:r>
            <a:endParaRPr dirty="0"/>
          </a:p>
        </p:txBody>
      </p:sp>
      <p:sp>
        <p:nvSpPr>
          <p:cNvPr id="204" name="Google Shape;204;p23"/>
          <p:cNvSpPr/>
          <p:nvPr/>
        </p:nvSpPr>
        <p:spPr>
          <a:xfrm>
            <a:off x="311700" y="2222100"/>
            <a:ext cx="1253100" cy="699300"/>
          </a:xfrm>
          <a:prstGeom prst="ellipse">
            <a:avLst/>
          </a:prstGeom>
          <a:solidFill>
            <a:schemeClr val="tx2">
              <a:lumMod val="20000"/>
              <a:lumOff val="8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dirty="0"/>
              <a:t>Customer</a:t>
            </a:r>
            <a:endParaRPr sz="1200" dirty="0"/>
          </a:p>
        </p:txBody>
      </p:sp>
      <p:sp>
        <p:nvSpPr>
          <p:cNvPr id="205" name="Google Shape;205;p23"/>
          <p:cNvSpPr/>
          <p:nvPr/>
        </p:nvSpPr>
        <p:spPr>
          <a:xfrm>
            <a:off x="2824925" y="3392775"/>
            <a:ext cx="1372800" cy="699300"/>
          </a:xfrm>
          <a:prstGeom prst="ellipse">
            <a:avLst/>
          </a:prstGeom>
          <a:solidFill>
            <a:schemeClr val="tx2">
              <a:lumMod val="20000"/>
              <a:lumOff val="8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Sales Outlet</a:t>
            </a:r>
            <a:endParaRPr sz="1200"/>
          </a:p>
        </p:txBody>
      </p:sp>
      <p:sp>
        <p:nvSpPr>
          <p:cNvPr id="206" name="Google Shape;206;p23"/>
          <p:cNvSpPr/>
          <p:nvPr/>
        </p:nvSpPr>
        <p:spPr>
          <a:xfrm>
            <a:off x="1047525" y="1111825"/>
            <a:ext cx="1253100" cy="699300"/>
          </a:xfrm>
          <a:prstGeom prst="ellipse">
            <a:avLst/>
          </a:prstGeom>
          <a:solidFill>
            <a:schemeClr val="tx2">
              <a:lumMod val="20000"/>
              <a:lumOff val="8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dirty="0"/>
              <a:t>Staff</a:t>
            </a:r>
            <a:endParaRPr sz="1200" dirty="0"/>
          </a:p>
        </p:txBody>
      </p:sp>
      <p:sp>
        <p:nvSpPr>
          <p:cNvPr id="207" name="Google Shape;207;p23"/>
          <p:cNvSpPr/>
          <p:nvPr/>
        </p:nvSpPr>
        <p:spPr>
          <a:xfrm>
            <a:off x="1047525" y="3392775"/>
            <a:ext cx="1253100" cy="699300"/>
          </a:xfrm>
          <a:prstGeom prst="ellipse">
            <a:avLst/>
          </a:prstGeom>
          <a:solidFill>
            <a:schemeClr val="tx2">
              <a:lumMod val="20000"/>
              <a:lumOff val="8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dirty="0"/>
              <a:t>Date</a:t>
            </a:r>
            <a:endParaRPr sz="1200" dirty="0"/>
          </a:p>
        </p:txBody>
      </p:sp>
      <p:sp>
        <p:nvSpPr>
          <p:cNvPr id="208" name="Google Shape;208;p23"/>
          <p:cNvSpPr/>
          <p:nvPr/>
        </p:nvSpPr>
        <p:spPr>
          <a:xfrm>
            <a:off x="7433500" y="1698613"/>
            <a:ext cx="1253100" cy="699300"/>
          </a:xfrm>
          <a:prstGeom prst="ellipse">
            <a:avLst/>
          </a:prstGeom>
          <a:solidFill>
            <a:schemeClr val="tx2">
              <a:lumMod val="20000"/>
              <a:lumOff val="8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Product</a:t>
            </a:r>
            <a:endParaRPr sz="1200"/>
          </a:p>
        </p:txBody>
      </p:sp>
      <p:sp>
        <p:nvSpPr>
          <p:cNvPr id="209" name="Google Shape;209;p23"/>
          <p:cNvSpPr/>
          <p:nvPr/>
        </p:nvSpPr>
        <p:spPr>
          <a:xfrm>
            <a:off x="7433500" y="2745588"/>
            <a:ext cx="1253100" cy="699300"/>
          </a:xfrm>
          <a:prstGeom prst="ellipse">
            <a:avLst/>
          </a:prstGeom>
          <a:solidFill>
            <a:schemeClr val="tx2">
              <a:lumMod val="20000"/>
              <a:lumOff val="8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Shipping</a:t>
            </a:r>
            <a:endParaRPr sz="1200"/>
          </a:p>
        </p:txBody>
      </p:sp>
      <p:sp>
        <p:nvSpPr>
          <p:cNvPr id="210" name="Google Shape;210;p23"/>
          <p:cNvSpPr/>
          <p:nvPr/>
        </p:nvSpPr>
        <p:spPr>
          <a:xfrm>
            <a:off x="2641375" y="1111813"/>
            <a:ext cx="1253100" cy="699300"/>
          </a:xfrm>
          <a:prstGeom prst="ellipse">
            <a:avLst/>
          </a:prstGeom>
          <a:solidFill>
            <a:schemeClr val="tx2">
              <a:lumMod val="20000"/>
              <a:lumOff val="8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dirty="0"/>
              <a:t>Payment</a:t>
            </a:r>
            <a:endParaRPr sz="1200" dirty="0"/>
          </a:p>
          <a:p>
            <a:pPr marL="0" lvl="0" indent="0" algn="ctr" rtl="0">
              <a:spcBef>
                <a:spcPts val="0"/>
              </a:spcBef>
              <a:spcAft>
                <a:spcPts val="0"/>
              </a:spcAft>
              <a:buNone/>
            </a:pPr>
            <a:r>
              <a:rPr lang="en" sz="1200" dirty="0"/>
              <a:t>Method</a:t>
            </a:r>
            <a:endParaRPr sz="1200" dirty="0"/>
          </a:p>
        </p:txBody>
      </p:sp>
      <p:sp>
        <p:nvSpPr>
          <p:cNvPr id="211" name="Google Shape;211;p23"/>
          <p:cNvSpPr/>
          <p:nvPr/>
        </p:nvSpPr>
        <p:spPr>
          <a:xfrm>
            <a:off x="5337600" y="2000634"/>
            <a:ext cx="1571400" cy="920766"/>
          </a:xfrm>
          <a:prstGeom prst="rect">
            <a:avLst/>
          </a:prstGeom>
          <a:solidFill>
            <a:schemeClr val="tx2">
              <a:lumMod val="60000"/>
              <a:lumOff val="4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t>Sales </a:t>
            </a:r>
            <a:endParaRPr dirty="0"/>
          </a:p>
          <a:p>
            <a:pPr marL="0" lvl="0" indent="0" algn="ctr" rtl="0">
              <a:spcBef>
                <a:spcPts val="0"/>
              </a:spcBef>
              <a:spcAft>
                <a:spcPts val="0"/>
              </a:spcAft>
              <a:buNone/>
            </a:pPr>
            <a:r>
              <a:rPr lang="en" dirty="0"/>
              <a:t>Detailed </a:t>
            </a:r>
            <a:endParaRPr dirty="0"/>
          </a:p>
          <a:p>
            <a:pPr marL="0" lvl="0" indent="0" algn="ctr" rtl="0">
              <a:spcBef>
                <a:spcPts val="0"/>
              </a:spcBef>
              <a:spcAft>
                <a:spcPts val="0"/>
              </a:spcAft>
              <a:buNone/>
            </a:pPr>
            <a:r>
              <a:rPr lang="en" dirty="0"/>
              <a:t>Fact</a:t>
            </a:r>
            <a:endParaRPr dirty="0"/>
          </a:p>
        </p:txBody>
      </p:sp>
      <p:sp>
        <p:nvSpPr>
          <p:cNvPr id="212" name="Google Shape;212;p23"/>
          <p:cNvSpPr/>
          <p:nvPr/>
        </p:nvSpPr>
        <p:spPr>
          <a:xfrm>
            <a:off x="3450900" y="2285400"/>
            <a:ext cx="1886700" cy="572700"/>
          </a:xfrm>
          <a:prstGeom prst="leftRightArrow">
            <a:avLst>
              <a:gd name="adj1" fmla="val 57727"/>
              <a:gd name="adj2" fmla="val 37919"/>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Relationship</a:t>
            </a:r>
            <a:endParaRPr sz="1200"/>
          </a:p>
        </p:txBody>
      </p:sp>
      <p:cxnSp>
        <p:nvCxnSpPr>
          <p:cNvPr id="213" name="Google Shape;213;p23"/>
          <p:cNvCxnSpPr>
            <a:cxnSpLocks/>
            <a:stCxn id="211" idx="3"/>
            <a:endCxn id="208" idx="2"/>
          </p:cNvCxnSpPr>
          <p:nvPr/>
        </p:nvCxnSpPr>
        <p:spPr>
          <a:xfrm flipV="1">
            <a:off x="6909000" y="2048263"/>
            <a:ext cx="524500" cy="412754"/>
          </a:xfrm>
          <a:prstGeom prst="straightConnector1">
            <a:avLst/>
          </a:prstGeom>
          <a:noFill/>
          <a:ln w="9525" cap="flat" cmpd="sng">
            <a:solidFill>
              <a:schemeClr val="dk2"/>
            </a:solidFill>
            <a:prstDash val="solid"/>
            <a:round/>
            <a:headEnd type="none" w="med" len="med"/>
            <a:tailEnd type="none" w="med" len="med"/>
          </a:ln>
        </p:spPr>
      </p:cxnSp>
      <p:cxnSp>
        <p:nvCxnSpPr>
          <p:cNvPr id="214" name="Google Shape;214;p23"/>
          <p:cNvCxnSpPr>
            <a:cxnSpLocks/>
            <a:stCxn id="211" idx="3"/>
            <a:endCxn id="209" idx="2"/>
          </p:cNvCxnSpPr>
          <p:nvPr/>
        </p:nvCxnSpPr>
        <p:spPr>
          <a:xfrm>
            <a:off x="6909000" y="2461017"/>
            <a:ext cx="524500" cy="634221"/>
          </a:xfrm>
          <a:prstGeom prst="straightConnector1">
            <a:avLst/>
          </a:prstGeom>
          <a:noFill/>
          <a:ln w="9525" cap="flat" cmpd="sng">
            <a:solidFill>
              <a:schemeClr val="dk2"/>
            </a:solidFill>
            <a:prstDash val="solid"/>
            <a:round/>
            <a:headEnd type="none" w="med" len="med"/>
            <a:tailEnd type="none" w="med" len="med"/>
          </a:ln>
        </p:spPr>
      </p:cxnSp>
      <p:cxnSp>
        <p:nvCxnSpPr>
          <p:cNvPr id="215" name="Google Shape;215;p23"/>
          <p:cNvCxnSpPr>
            <a:cxnSpLocks/>
            <a:stCxn id="203" idx="0"/>
            <a:endCxn id="210" idx="3"/>
          </p:cNvCxnSpPr>
          <p:nvPr/>
        </p:nvCxnSpPr>
        <p:spPr>
          <a:xfrm flipV="1">
            <a:off x="2665325" y="1708703"/>
            <a:ext cx="159562" cy="339547"/>
          </a:xfrm>
          <a:prstGeom prst="straightConnector1">
            <a:avLst/>
          </a:prstGeom>
          <a:noFill/>
          <a:ln w="9525" cap="flat" cmpd="sng">
            <a:solidFill>
              <a:schemeClr val="dk2"/>
            </a:solidFill>
            <a:prstDash val="solid"/>
            <a:round/>
            <a:headEnd type="none" w="med" len="med"/>
            <a:tailEnd type="none" w="med" len="med"/>
          </a:ln>
        </p:spPr>
      </p:cxnSp>
      <p:cxnSp>
        <p:nvCxnSpPr>
          <p:cNvPr id="216" name="Google Shape;216;p23"/>
          <p:cNvCxnSpPr>
            <a:cxnSpLocks/>
            <a:stCxn id="203" idx="0"/>
            <a:endCxn id="206" idx="5"/>
          </p:cNvCxnSpPr>
          <p:nvPr/>
        </p:nvCxnSpPr>
        <p:spPr>
          <a:xfrm flipH="1" flipV="1">
            <a:off x="2117113" y="1708715"/>
            <a:ext cx="548212" cy="339535"/>
          </a:xfrm>
          <a:prstGeom prst="straightConnector1">
            <a:avLst/>
          </a:prstGeom>
          <a:noFill/>
          <a:ln w="9525" cap="flat" cmpd="sng">
            <a:solidFill>
              <a:schemeClr val="dk2"/>
            </a:solidFill>
            <a:prstDash val="solid"/>
            <a:round/>
            <a:headEnd type="none" w="med" len="med"/>
            <a:tailEnd type="none" w="med" len="med"/>
          </a:ln>
        </p:spPr>
      </p:cxnSp>
      <p:cxnSp>
        <p:nvCxnSpPr>
          <p:cNvPr id="217" name="Google Shape;217;p23"/>
          <p:cNvCxnSpPr>
            <a:cxnSpLocks/>
            <a:stCxn id="207" idx="7"/>
            <a:endCxn id="203" idx="2"/>
          </p:cNvCxnSpPr>
          <p:nvPr/>
        </p:nvCxnSpPr>
        <p:spPr>
          <a:xfrm flipV="1">
            <a:off x="2117113" y="2921400"/>
            <a:ext cx="548212" cy="573785"/>
          </a:xfrm>
          <a:prstGeom prst="straightConnector1">
            <a:avLst/>
          </a:prstGeom>
          <a:noFill/>
          <a:ln w="9525" cap="flat" cmpd="sng">
            <a:solidFill>
              <a:schemeClr val="dk2"/>
            </a:solidFill>
            <a:prstDash val="solid"/>
            <a:round/>
            <a:headEnd type="none" w="med" len="med"/>
            <a:tailEnd type="none" w="med" len="med"/>
          </a:ln>
        </p:spPr>
      </p:cxnSp>
      <p:cxnSp>
        <p:nvCxnSpPr>
          <p:cNvPr id="218" name="Google Shape;218;p23"/>
          <p:cNvCxnSpPr>
            <a:cxnSpLocks/>
            <a:stCxn id="205" idx="1"/>
            <a:endCxn id="203" idx="2"/>
          </p:cNvCxnSpPr>
          <p:nvPr/>
        </p:nvCxnSpPr>
        <p:spPr>
          <a:xfrm flipH="1" flipV="1">
            <a:off x="2665325" y="2921400"/>
            <a:ext cx="360642" cy="573785"/>
          </a:xfrm>
          <a:prstGeom prst="straightConnector1">
            <a:avLst/>
          </a:prstGeom>
          <a:noFill/>
          <a:ln w="9525" cap="flat" cmpd="sng">
            <a:solidFill>
              <a:schemeClr val="dk2"/>
            </a:solidFill>
            <a:prstDash val="solid"/>
            <a:round/>
            <a:headEnd type="none" w="med" len="med"/>
            <a:tailEnd type="none" w="med" len="med"/>
          </a:ln>
        </p:spPr>
      </p:cxnSp>
      <p:cxnSp>
        <p:nvCxnSpPr>
          <p:cNvPr id="219" name="Google Shape;219;p23"/>
          <p:cNvCxnSpPr>
            <a:cxnSpLocks/>
            <a:stCxn id="204" idx="6"/>
            <a:endCxn id="203" idx="1"/>
          </p:cNvCxnSpPr>
          <p:nvPr/>
        </p:nvCxnSpPr>
        <p:spPr>
          <a:xfrm flipV="1">
            <a:off x="1564800" y="2484825"/>
            <a:ext cx="314825" cy="86925"/>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p24"/>
          <p:cNvSpPr txBox="1">
            <a:spLocks noGrp="1"/>
          </p:cNvSpPr>
          <p:nvPr>
            <p:ph type="title"/>
          </p:nvPr>
        </p:nvSpPr>
        <p:spPr>
          <a:xfrm>
            <a:off x="83130" y="116799"/>
            <a:ext cx="8154090" cy="572700"/>
          </a:xfrm>
          <a:prstGeom prst="rect">
            <a:avLst/>
          </a:prstGeom>
          <a:solidFill>
            <a:schemeClr val="bg1"/>
          </a:solidFill>
        </p:spPr>
        <p:txBody>
          <a:bodyPr spcFirstLastPara="1" wrap="square" lIns="91425" tIns="91425" rIns="91425" bIns="91425" anchor="ctr" anchorCtr="0">
            <a:noAutofit/>
          </a:bodyPr>
          <a:lstStyle/>
          <a:p>
            <a:pPr marL="0" lvl="0" indent="0" algn="l" rtl="0">
              <a:lnSpc>
                <a:spcPct val="115000"/>
              </a:lnSpc>
              <a:spcBef>
                <a:spcPts val="0"/>
              </a:spcBef>
              <a:spcAft>
                <a:spcPts val="0"/>
              </a:spcAft>
              <a:buClr>
                <a:schemeClr val="dk1"/>
              </a:buClr>
              <a:buSzPts val="1100"/>
              <a:buFont typeface="Arial"/>
              <a:buNone/>
            </a:pPr>
            <a:r>
              <a:rPr lang="en" sz="2400" b="1" dirty="0">
                <a:solidFill>
                  <a:schemeClr val="tx2"/>
                </a:solidFill>
                <a:latin typeface="Times New Roman" panose="02020603050405020304" pitchFamily="18" charset="0"/>
                <a:cs typeface="Times New Roman" panose="02020603050405020304" pitchFamily="18" charset="0"/>
              </a:rPr>
              <a:t>High End Data Model</a:t>
            </a:r>
            <a:endParaRPr sz="2400" b="1" dirty="0">
              <a:solidFill>
                <a:schemeClr val="tx2"/>
              </a:solidFill>
              <a:latin typeface="Times New Roman" panose="02020603050405020304" pitchFamily="18" charset="0"/>
              <a:cs typeface="Times New Roman" panose="02020603050405020304" pitchFamily="18" charset="0"/>
            </a:endParaRPr>
          </a:p>
        </p:txBody>
      </p:sp>
      <p:sp>
        <p:nvSpPr>
          <p:cNvPr id="225" name="Google Shape;225;p24"/>
          <p:cNvSpPr/>
          <p:nvPr/>
        </p:nvSpPr>
        <p:spPr>
          <a:xfrm>
            <a:off x="3825450" y="2360337"/>
            <a:ext cx="1493100" cy="852787"/>
          </a:xfrm>
          <a:prstGeom prst="rect">
            <a:avLst/>
          </a:prstGeom>
          <a:solidFill>
            <a:schemeClr val="tx2">
              <a:lumMod val="60000"/>
              <a:lumOff val="4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t>Sales Transaction Fact</a:t>
            </a:r>
            <a:endParaRPr dirty="0"/>
          </a:p>
        </p:txBody>
      </p:sp>
      <p:sp>
        <p:nvSpPr>
          <p:cNvPr id="226" name="Google Shape;226;p24"/>
          <p:cNvSpPr/>
          <p:nvPr/>
        </p:nvSpPr>
        <p:spPr>
          <a:xfrm>
            <a:off x="1178650" y="2728013"/>
            <a:ext cx="1092900" cy="572700"/>
          </a:xfrm>
          <a:prstGeom prst="ellipse">
            <a:avLst/>
          </a:prstGeom>
          <a:solidFill>
            <a:schemeClr val="tx2">
              <a:lumMod val="20000"/>
              <a:lumOff val="8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Staff</a:t>
            </a:r>
            <a:endParaRPr sz="1200"/>
          </a:p>
        </p:txBody>
      </p:sp>
      <p:sp>
        <p:nvSpPr>
          <p:cNvPr id="227" name="Google Shape;227;p24"/>
          <p:cNvSpPr/>
          <p:nvPr/>
        </p:nvSpPr>
        <p:spPr>
          <a:xfrm>
            <a:off x="3945450" y="1170750"/>
            <a:ext cx="1253100" cy="699300"/>
          </a:xfrm>
          <a:prstGeom prst="ellipse">
            <a:avLst/>
          </a:prstGeom>
          <a:solidFill>
            <a:schemeClr val="tx2">
              <a:lumMod val="20000"/>
              <a:lumOff val="8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Payment</a:t>
            </a:r>
            <a:endParaRPr sz="1200"/>
          </a:p>
          <a:p>
            <a:pPr marL="0" lvl="0" indent="0" algn="ctr" rtl="0">
              <a:spcBef>
                <a:spcPts val="0"/>
              </a:spcBef>
              <a:spcAft>
                <a:spcPts val="0"/>
              </a:spcAft>
              <a:buNone/>
            </a:pPr>
            <a:r>
              <a:rPr lang="en" sz="1200"/>
              <a:t>Method</a:t>
            </a:r>
            <a:endParaRPr sz="1200"/>
          </a:p>
        </p:txBody>
      </p:sp>
      <p:sp>
        <p:nvSpPr>
          <p:cNvPr id="228" name="Google Shape;228;p24"/>
          <p:cNvSpPr/>
          <p:nvPr/>
        </p:nvSpPr>
        <p:spPr>
          <a:xfrm>
            <a:off x="3945450" y="3795900"/>
            <a:ext cx="1253100" cy="699300"/>
          </a:xfrm>
          <a:prstGeom prst="ellipse">
            <a:avLst/>
          </a:prstGeom>
          <a:solidFill>
            <a:schemeClr val="tx2">
              <a:lumMod val="20000"/>
              <a:lumOff val="8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Shipping</a:t>
            </a:r>
            <a:endParaRPr sz="1200"/>
          </a:p>
        </p:txBody>
      </p:sp>
      <p:sp>
        <p:nvSpPr>
          <p:cNvPr id="229" name="Google Shape;229;p24"/>
          <p:cNvSpPr/>
          <p:nvPr/>
        </p:nvSpPr>
        <p:spPr>
          <a:xfrm>
            <a:off x="1121800" y="3817650"/>
            <a:ext cx="1206600" cy="655800"/>
          </a:xfrm>
          <a:prstGeom prst="ellipse">
            <a:avLst/>
          </a:prstGeom>
          <a:solidFill>
            <a:schemeClr val="tx2">
              <a:lumMod val="20000"/>
              <a:lumOff val="8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Sales Outlet</a:t>
            </a:r>
            <a:endParaRPr sz="1200"/>
          </a:p>
        </p:txBody>
      </p:sp>
      <p:sp>
        <p:nvSpPr>
          <p:cNvPr id="230" name="Google Shape;230;p24"/>
          <p:cNvSpPr/>
          <p:nvPr/>
        </p:nvSpPr>
        <p:spPr>
          <a:xfrm>
            <a:off x="174850" y="1212750"/>
            <a:ext cx="1092900" cy="615300"/>
          </a:xfrm>
          <a:prstGeom prst="ellipse">
            <a:avLst/>
          </a:prstGeom>
          <a:solidFill>
            <a:schemeClr val="tx2">
              <a:lumMod val="20000"/>
              <a:lumOff val="8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dirty="0"/>
              <a:t>Product</a:t>
            </a:r>
            <a:endParaRPr sz="1200" dirty="0"/>
          </a:p>
        </p:txBody>
      </p:sp>
      <p:sp>
        <p:nvSpPr>
          <p:cNvPr id="231" name="Google Shape;231;p24"/>
          <p:cNvSpPr/>
          <p:nvPr/>
        </p:nvSpPr>
        <p:spPr>
          <a:xfrm>
            <a:off x="2182450" y="1192500"/>
            <a:ext cx="1253100" cy="655800"/>
          </a:xfrm>
          <a:prstGeom prst="ellipse">
            <a:avLst/>
          </a:prstGeom>
          <a:solidFill>
            <a:schemeClr val="tx2">
              <a:lumMod val="20000"/>
              <a:lumOff val="8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Product</a:t>
            </a:r>
            <a:endParaRPr sz="1200"/>
          </a:p>
          <a:p>
            <a:pPr marL="0" lvl="0" indent="0" algn="ctr" rtl="0">
              <a:spcBef>
                <a:spcPts val="0"/>
              </a:spcBef>
              <a:spcAft>
                <a:spcPts val="0"/>
              </a:spcAft>
              <a:buNone/>
            </a:pPr>
            <a:r>
              <a:rPr lang="en" sz="1200"/>
              <a:t>Bridge</a:t>
            </a:r>
            <a:endParaRPr sz="1200"/>
          </a:p>
        </p:txBody>
      </p:sp>
      <p:sp>
        <p:nvSpPr>
          <p:cNvPr id="232" name="Google Shape;232;p24"/>
          <p:cNvSpPr/>
          <p:nvPr/>
        </p:nvSpPr>
        <p:spPr>
          <a:xfrm>
            <a:off x="1121800" y="1879813"/>
            <a:ext cx="1206600" cy="572700"/>
          </a:xfrm>
          <a:prstGeom prst="ellipse">
            <a:avLst/>
          </a:prstGeom>
          <a:solidFill>
            <a:schemeClr val="tx2">
              <a:lumMod val="20000"/>
              <a:lumOff val="8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Customer</a:t>
            </a:r>
            <a:endParaRPr sz="1200"/>
          </a:p>
        </p:txBody>
      </p:sp>
      <p:cxnSp>
        <p:nvCxnSpPr>
          <p:cNvPr id="233" name="Google Shape;233;p24"/>
          <p:cNvCxnSpPr>
            <a:stCxn id="231" idx="2"/>
            <a:endCxn id="230" idx="6"/>
          </p:cNvCxnSpPr>
          <p:nvPr/>
        </p:nvCxnSpPr>
        <p:spPr>
          <a:xfrm rot="10800000">
            <a:off x="1267750" y="1520400"/>
            <a:ext cx="914700" cy="0"/>
          </a:xfrm>
          <a:prstGeom prst="straightConnector1">
            <a:avLst/>
          </a:prstGeom>
          <a:noFill/>
          <a:ln w="9525" cap="flat" cmpd="sng">
            <a:solidFill>
              <a:schemeClr val="dk2"/>
            </a:solidFill>
            <a:prstDash val="solid"/>
            <a:round/>
            <a:headEnd type="none" w="med" len="med"/>
            <a:tailEnd type="none" w="med" len="med"/>
          </a:ln>
        </p:spPr>
      </p:cxnSp>
      <p:cxnSp>
        <p:nvCxnSpPr>
          <p:cNvPr id="234" name="Google Shape;234;p24"/>
          <p:cNvCxnSpPr>
            <a:cxnSpLocks/>
            <a:stCxn id="231" idx="5"/>
            <a:endCxn id="225" idx="0"/>
          </p:cNvCxnSpPr>
          <p:nvPr/>
        </p:nvCxnSpPr>
        <p:spPr>
          <a:xfrm>
            <a:off x="3252038" y="1752260"/>
            <a:ext cx="1319962" cy="608077"/>
          </a:xfrm>
          <a:prstGeom prst="straightConnector1">
            <a:avLst/>
          </a:prstGeom>
          <a:noFill/>
          <a:ln w="9525" cap="flat" cmpd="sng">
            <a:solidFill>
              <a:schemeClr val="dk2"/>
            </a:solidFill>
            <a:prstDash val="solid"/>
            <a:round/>
            <a:headEnd type="none" w="med" len="med"/>
            <a:tailEnd type="none" w="med" len="med"/>
          </a:ln>
        </p:spPr>
      </p:cxnSp>
      <p:cxnSp>
        <p:nvCxnSpPr>
          <p:cNvPr id="235" name="Google Shape;235;p24"/>
          <p:cNvCxnSpPr>
            <a:cxnSpLocks/>
            <a:stCxn id="227" idx="4"/>
            <a:endCxn id="225" idx="0"/>
          </p:cNvCxnSpPr>
          <p:nvPr/>
        </p:nvCxnSpPr>
        <p:spPr>
          <a:xfrm>
            <a:off x="4572000" y="1870050"/>
            <a:ext cx="0" cy="490287"/>
          </a:xfrm>
          <a:prstGeom prst="straightConnector1">
            <a:avLst/>
          </a:prstGeom>
          <a:noFill/>
          <a:ln w="9525" cap="flat" cmpd="sng">
            <a:solidFill>
              <a:schemeClr val="dk2"/>
            </a:solidFill>
            <a:prstDash val="solid"/>
            <a:round/>
            <a:headEnd type="none" w="med" len="med"/>
            <a:tailEnd type="none" w="med" len="med"/>
          </a:ln>
        </p:spPr>
      </p:cxnSp>
      <p:cxnSp>
        <p:nvCxnSpPr>
          <p:cNvPr id="236" name="Google Shape;236;p24"/>
          <p:cNvCxnSpPr>
            <a:cxnSpLocks/>
            <a:stCxn id="232" idx="6"/>
            <a:endCxn id="225" idx="1"/>
          </p:cNvCxnSpPr>
          <p:nvPr/>
        </p:nvCxnSpPr>
        <p:spPr>
          <a:xfrm>
            <a:off x="2328400" y="2166163"/>
            <a:ext cx="1497050" cy="620568"/>
          </a:xfrm>
          <a:prstGeom prst="straightConnector1">
            <a:avLst/>
          </a:prstGeom>
          <a:noFill/>
          <a:ln w="9525" cap="flat" cmpd="sng">
            <a:solidFill>
              <a:schemeClr val="dk2"/>
            </a:solidFill>
            <a:prstDash val="solid"/>
            <a:round/>
            <a:headEnd type="none" w="med" len="med"/>
            <a:tailEnd type="none" w="med" len="med"/>
          </a:ln>
        </p:spPr>
      </p:cxnSp>
      <p:cxnSp>
        <p:nvCxnSpPr>
          <p:cNvPr id="237" name="Google Shape;237;p24"/>
          <p:cNvCxnSpPr>
            <a:cxnSpLocks/>
            <a:stCxn id="226" idx="6"/>
            <a:endCxn id="225" idx="1"/>
          </p:cNvCxnSpPr>
          <p:nvPr/>
        </p:nvCxnSpPr>
        <p:spPr>
          <a:xfrm flipV="1">
            <a:off x="2271550" y="2786731"/>
            <a:ext cx="1553900" cy="227632"/>
          </a:xfrm>
          <a:prstGeom prst="straightConnector1">
            <a:avLst/>
          </a:prstGeom>
          <a:noFill/>
          <a:ln w="9525" cap="flat" cmpd="sng">
            <a:solidFill>
              <a:schemeClr val="dk2"/>
            </a:solidFill>
            <a:prstDash val="solid"/>
            <a:round/>
            <a:headEnd type="none" w="med" len="med"/>
            <a:tailEnd type="none" w="med" len="med"/>
          </a:ln>
        </p:spPr>
      </p:cxnSp>
      <p:cxnSp>
        <p:nvCxnSpPr>
          <p:cNvPr id="238" name="Google Shape;238;p24"/>
          <p:cNvCxnSpPr>
            <a:cxnSpLocks/>
            <a:stCxn id="228" idx="0"/>
            <a:endCxn id="225" idx="2"/>
          </p:cNvCxnSpPr>
          <p:nvPr/>
        </p:nvCxnSpPr>
        <p:spPr>
          <a:xfrm flipV="1">
            <a:off x="4572000" y="3213124"/>
            <a:ext cx="0" cy="582776"/>
          </a:xfrm>
          <a:prstGeom prst="straightConnector1">
            <a:avLst/>
          </a:prstGeom>
          <a:noFill/>
          <a:ln w="9525" cap="flat" cmpd="sng">
            <a:solidFill>
              <a:schemeClr val="dk2"/>
            </a:solidFill>
            <a:prstDash val="solid"/>
            <a:round/>
            <a:headEnd type="none" w="med" len="med"/>
            <a:tailEnd type="none" w="med" len="med"/>
          </a:ln>
        </p:spPr>
      </p:cxnSp>
      <p:cxnSp>
        <p:nvCxnSpPr>
          <p:cNvPr id="239" name="Google Shape;239;p24"/>
          <p:cNvCxnSpPr>
            <a:cxnSpLocks/>
            <a:stCxn id="225" idx="1"/>
            <a:endCxn id="229" idx="6"/>
          </p:cNvCxnSpPr>
          <p:nvPr/>
        </p:nvCxnSpPr>
        <p:spPr>
          <a:xfrm flipH="1">
            <a:off x="2328400" y="2786731"/>
            <a:ext cx="1497050" cy="1358819"/>
          </a:xfrm>
          <a:prstGeom prst="straightConnector1">
            <a:avLst/>
          </a:prstGeom>
          <a:noFill/>
          <a:ln w="9525" cap="flat" cmpd="sng">
            <a:solidFill>
              <a:schemeClr val="dk2"/>
            </a:solidFill>
            <a:prstDash val="solid"/>
            <a:round/>
            <a:headEnd type="none" w="med" len="med"/>
            <a:tailEnd type="none" w="med" len="med"/>
          </a:ln>
        </p:spPr>
      </p:cxnSp>
      <p:sp>
        <p:nvSpPr>
          <p:cNvPr id="240" name="Google Shape;240;p24"/>
          <p:cNvSpPr/>
          <p:nvPr/>
        </p:nvSpPr>
        <p:spPr>
          <a:xfrm>
            <a:off x="5850250" y="2010575"/>
            <a:ext cx="1378500" cy="699300"/>
          </a:xfrm>
          <a:prstGeom prst="ellipse">
            <a:avLst/>
          </a:prstGeom>
          <a:solidFill>
            <a:schemeClr val="tx2">
              <a:lumMod val="20000"/>
              <a:lumOff val="8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Transaction</a:t>
            </a:r>
            <a:endParaRPr sz="1200"/>
          </a:p>
          <a:p>
            <a:pPr marL="0" lvl="0" indent="0" algn="ctr" rtl="0">
              <a:spcBef>
                <a:spcPts val="0"/>
              </a:spcBef>
              <a:spcAft>
                <a:spcPts val="0"/>
              </a:spcAft>
              <a:buNone/>
            </a:pPr>
            <a:r>
              <a:rPr lang="en" sz="1200"/>
              <a:t>Date</a:t>
            </a:r>
            <a:endParaRPr sz="1200"/>
          </a:p>
        </p:txBody>
      </p:sp>
      <p:sp>
        <p:nvSpPr>
          <p:cNvPr id="241" name="Google Shape;241;p24"/>
          <p:cNvSpPr/>
          <p:nvPr/>
        </p:nvSpPr>
        <p:spPr>
          <a:xfrm>
            <a:off x="5923050" y="2905375"/>
            <a:ext cx="1378500" cy="615300"/>
          </a:xfrm>
          <a:prstGeom prst="ellipse">
            <a:avLst/>
          </a:prstGeom>
          <a:solidFill>
            <a:schemeClr val="tx2">
              <a:lumMod val="20000"/>
              <a:lumOff val="8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Order</a:t>
            </a:r>
            <a:endParaRPr sz="1200"/>
          </a:p>
          <a:p>
            <a:pPr marL="0" lvl="0" indent="0" algn="ctr" rtl="0">
              <a:spcBef>
                <a:spcPts val="0"/>
              </a:spcBef>
              <a:spcAft>
                <a:spcPts val="0"/>
              </a:spcAft>
              <a:buNone/>
            </a:pPr>
            <a:r>
              <a:rPr lang="en" sz="1200"/>
              <a:t>Date</a:t>
            </a:r>
            <a:endParaRPr sz="1200"/>
          </a:p>
        </p:txBody>
      </p:sp>
      <p:sp>
        <p:nvSpPr>
          <p:cNvPr id="242" name="Google Shape;242;p24"/>
          <p:cNvSpPr/>
          <p:nvPr/>
        </p:nvSpPr>
        <p:spPr>
          <a:xfrm>
            <a:off x="7664250" y="2534225"/>
            <a:ext cx="947100" cy="655800"/>
          </a:xfrm>
          <a:prstGeom prst="ellipse">
            <a:avLst/>
          </a:prstGeom>
          <a:solidFill>
            <a:schemeClr val="tx2">
              <a:lumMod val="20000"/>
              <a:lumOff val="8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Date</a:t>
            </a:r>
            <a:endParaRPr sz="1200"/>
          </a:p>
        </p:txBody>
      </p:sp>
      <p:cxnSp>
        <p:nvCxnSpPr>
          <p:cNvPr id="243" name="Google Shape;243;p24"/>
          <p:cNvCxnSpPr>
            <a:stCxn id="242" idx="2"/>
            <a:endCxn id="240" idx="6"/>
          </p:cNvCxnSpPr>
          <p:nvPr/>
        </p:nvCxnSpPr>
        <p:spPr>
          <a:xfrm rot="10800000">
            <a:off x="7228650" y="2360225"/>
            <a:ext cx="435600" cy="501900"/>
          </a:xfrm>
          <a:prstGeom prst="straightConnector1">
            <a:avLst/>
          </a:prstGeom>
          <a:noFill/>
          <a:ln w="9525" cap="flat" cmpd="sng">
            <a:solidFill>
              <a:schemeClr val="dk2"/>
            </a:solidFill>
            <a:prstDash val="solid"/>
            <a:round/>
            <a:headEnd type="none" w="med" len="med"/>
            <a:tailEnd type="none" w="med" len="med"/>
          </a:ln>
        </p:spPr>
      </p:cxnSp>
      <p:cxnSp>
        <p:nvCxnSpPr>
          <p:cNvPr id="244" name="Google Shape;244;p24"/>
          <p:cNvCxnSpPr>
            <a:stCxn id="242" idx="2"/>
            <a:endCxn id="241" idx="6"/>
          </p:cNvCxnSpPr>
          <p:nvPr/>
        </p:nvCxnSpPr>
        <p:spPr>
          <a:xfrm flipH="1">
            <a:off x="7301550" y="2862125"/>
            <a:ext cx="362700" cy="351000"/>
          </a:xfrm>
          <a:prstGeom prst="straightConnector1">
            <a:avLst/>
          </a:prstGeom>
          <a:noFill/>
          <a:ln w="9525" cap="flat" cmpd="sng">
            <a:solidFill>
              <a:schemeClr val="dk2"/>
            </a:solidFill>
            <a:prstDash val="solid"/>
            <a:round/>
            <a:headEnd type="none" w="med" len="med"/>
            <a:tailEnd type="none" w="med" len="med"/>
          </a:ln>
        </p:spPr>
      </p:cxnSp>
      <p:cxnSp>
        <p:nvCxnSpPr>
          <p:cNvPr id="245" name="Google Shape;245;p24"/>
          <p:cNvCxnSpPr>
            <a:cxnSpLocks/>
            <a:stCxn id="241" idx="2"/>
            <a:endCxn id="225" idx="3"/>
          </p:cNvCxnSpPr>
          <p:nvPr/>
        </p:nvCxnSpPr>
        <p:spPr>
          <a:xfrm flipH="1" flipV="1">
            <a:off x="5318550" y="2786731"/>
            <a:ext cx="604500" cy="426294"/>
          </a:xfrm>
          <a:prstGeom prst="straightConnector1">
            <a:avLst/>
          </a:prstGeom>
          <a:noFill/>
          <a:ln w="9525" cap="flat" cmpd="sng">
            <a:solidFill>
              <a:schemeClr val="dk2"/>
            </a:solidFill>
            <a:prstDash val="solid"/>
            <a:round/>
            <a:headEnd type="none" w="med" len="med"/>
            <a:tailEnd type="none" w="med" len="med"/>
          </a:ln>
        </p:spPr>
      </p:cxnSp>
      <p:cxnSp>
        <p:nvCxnSpPr>
          <p:cNvPr id="246" name="Google Shape;246;p24"/>
          <p:cNvCxnSpPr>
            <a:cxnSpLocks/>
            <a:stCxn id="240" idx="2"/>
            <a:endCxn id="225" idx="3"/>
          </p:cNvCxnSpPr>
          <p:nvPr/>
        </p:nvCxnSpPr>
        <p:spPr>
          <a:xfrm flipH="1">
            <a:off x="5318550" y="2360225"/>
            <a:ext cx="531700" cy="426506"/>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p25"/>
          <p:cNvSpPr txBox="1">
            <a:spLocks noGrp="1"/>
          </p:cNvSpPr>
          <p:nvPr>
            <p:ph type="title"/>
          </p:nvPr>
        </p:nvSpPr>
        <p:spPr>
          <a:xfrm>
            <a:off x="121200" y="152401"/>
            <a:ext cx="8520600" cy="441959"/>
          </a:xfrm>
          <a:prstGeom prst="rect">
            <a:avLst/>
          </a:prstGeom>
        </p:spPr>
        <p:txBody>
          <a:bodyPr spcFirstLastPara="1" wrap="square" lIns="91425" tIns="91425" rIns="91425" bIns="91425" anchor="ctr" anchorCtr="0">
            <a:noAutofit/>
          </a:bodyPr>
          <a:lstStyle/>
          <a:p>
            <a:pPr marL="0" lvl="0" indent="0" algn="l" rtl="0">
              <a:lnSpc>
                <a:spcPct val="115000"/>
              </a:lnSpc>
              <a:spcBef>
                <a:spcPts val="0"/>
              </a:spcBef>
              <a:spcAft>
                <a:spcPts val="0"/>
              </a:spcAft>
              <a:buClr>
                <a:schemeClr val="dk1"/>
              </a:buClr>
              <a:buSzPts val="1100"/>
              <a:buFont typeface="Arial"/>
              <a:buNone/>
            </a:pPr>
            <a:r>
              <a:rPr lang="en" sz="2400" b="1" dirty="0">
                <a:solidFill>
                  <a:schemeClr val="tx2"/>
                </a:solidFill>
                <a:latin typeface="Times New Roman" panose="02020603050405020304" pitchFamily="18" charset="0"/>
                <a:cs typeface="Times New Roman" panose="02020603050405020304" pitchFamily="18" charset="0"/>
              </a:rPr>
              <a:t>Star Schema</a:t>
            </a:r>
            <a:endParaRPr sz="2400" b="1" dirty="0">
              <a:solidFill>
                <a:schemeClr val="tx2"/>
              </a:solidFill>
              <a:latin typeface="Times New Roman" panose="02020603050405020304" pitchFamily="18" charset="0"/>
              <a:cs typeface="Times New Roman" panose="02020603050405020304" pitchFamily="18" charset="0"/>
            </a:endParaRPr>
          </a:p>
        </p:txBody>
      </p:sp>
      <p:pic>
        <p:nvPicPr>
          <p:cNvPr id="252" name="Google Shape;252;p25"/>
          <p:cNvPicPr preferRelativeResize="0"/>
          <p:nvPr/>
        </p:nvPicPr>
        <p:blipFill>
          <a:blip r:embed="rId3">
            <a:alphaModFix/>
          </a:blip>
          <a:stretch>
            <a:fillRect/>
          </a:stretch>
        </p:blipFill>
        <p:spPr>
          <a:xfrm>
            <a:off x="1615440" y="594360"/>
            <a:ext cx="6438900" cy="40767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26"/>
          <p:cNvSpPr txBox="1">
            <a:spLocks noGrp="1"/>
          </p:cNvSpPr>
          <p:nvPr>
            <p:ph type="title"/>
          </p:nvPr>
        </p:nvSpPr>
        <p:spPr>
          <a:xfrm>
            <a:off x="0" y="182325"/>
            <a:ext cx="85206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400" b="1" dirty="0">
                <a:solidFill>
                  <a:schemeClr val="tx2"/>
                </a:solidFill>
                <a:latin typeface="Times New Roman" panose="02020603050405020304" pitchFamily="18" charset="0"/>
                <a:cs typeface="Times New Roman" panose="02020603050405020304" pitchFamily="18" charset="0"/>
              </a:rPr>
              <a:t>Dimension Attribute Description: Product Dimension</a:t>
            </a:r>
            <a:endParaRPr sz="2400" b="1" dirty="0">
              <a:solidFill>
                <a:schemeClr val="tx2"/>
              </a:solidFill>
              <a:latin typeface="Times New Roman" panose="02020603050405020304" pitchFamily="18" charset="0"/>
              <a:cs typeface="Times New Roman" panose="02020603050405020304" pitchFamily="18" charset="0"/>
            </a:endParaRPr>
          </a:p>
        </p:txBody>
      </p:sp>
      <p:graphicFrame>
        <p:nvGraphicFramePr>
          <p:cNvPr id="258" name="Google Shape;258;p26"/>
          <p:cNvGraphicFramePr/>
          <p:nvPr>
            <p:extLst>
              <p:ext uri="{D42A27DB-BD31-4B8C-83A1-F6EECF244321}">
                <p14:modId xmlns:p14="http://schemas.microsoft.com/office/powerpoint/2010/main" val="3088829942"/>
              </p:ext>
            </p:extLst>
          </p:nvPr>
        </p:nvGraphicFramePr>
        <p:xfrm>
          <a:off x="90745" y="690065"/>
          <a:ext cx="8520625" cy="3943450"/>
        </p:xfrm>
        <a:graphic>
          <a:graphicData uri="http://schemas.openxmlformats.org/drawingml/2006/table">
            <a:tbl>
              <a:tblPr>
                <a:noFill/>
                <a:tableStyleId>{4319F74E-3F05-4C88-AABB-CECBACF106B1}</a:tableStyleId>
              </a:tblPr>
              <a:tblGrid>
                <a:gridCol w="1530000">
                  <a:extLst>
                    <a:ext uri="{9D8B030D-6E8A-4147-A177-3AD203B41FA5}">
                      <a16:colId xmlns:a16="http://schemas.microsoft.com/office/drawing/2014/main" val="20000"/>
                    </a:ext>
                  </a:extLst>
                </a:gridCol>
                <a:gridCol w="2184225">
                  <a:extLst>
                    <a:ext uri="{9D8B030D-6E8A-4147-A177-3AD203B41FA5}">
                      <a16:colId xmlns:a16="http://schemas.microsoft.com/office/drawing/2014/main" val="20001"/>
                    </a:ext>
                  </a:extLst>
                </a:gridCol>
                <a:gridCol w="883650">
                  <a:extLst>
                    <a:ext uri="{9D8B030D-6E8A-4147-A177-3AD203B41FA5}">
                      <a16:colId xmlns:a16="http://schemas.microsoft.com/office/drawing/2014/main" val="20002"/>
                    </a:ext>
                  </a:extLst>
                </a:gridCol>
                <a:gridCol w="1511925">
                  <a:extLst>
                    <a:ext uri="{9D8B030D-6E8A-4147-A177-3AD203B41FA5}">
                      <a16:colId xmlns:a16="http://schemas.microsoft.com/office/drawing/2014/main" val="20003"/>
                    </a:ext>
                  </a:extLst>
                </a:gridCol>
                <a:gridCol w="2410825">
                  <a:extLst>
                    <a:ext uri="{9D8B030D-6E8A-4147-A177-3AD203B41FA5}">
                      <a16:colId xmlns:a16="http://schemas.microsoft.com/office/drawing/2014/main" val="20004"/>
                    </a:ext>
                  </a:extLst>
                </a:gridCol>
              </a:tblGrid>
              <a:tr h="384050">
                <a:tc>
                  <a:txBody>
                    <a:bodyPr/>
                    <a:lstStyle/>
                    <a:p>
                      <a:pPr marL="0" lvl="0" indent="0" algn="ctr" rtl="0">
                        <a:spcBef>
                          <a:spcPts val="0"/>
                        </a:spcBef>
                        <a:spcAft>
                          <a:spcPts val="0"/>
                        </a:spcAft>
                        <a:buNone/>
                      </a:pPr>
                      <a:r>
                        <a:rPr lang="en" sz="1000" b="1"/>
                        <a:t>Name</a:t>
                      </a:r>
                      <a:endParaRPr sz="1000" b="1"/>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a:txBody>
                    <a:bodyPr/>
                    <a:lstStyle/>
                    <a:p>
                      <a:pPr marL="0" lvl="0" indent="0" algn="ctr" rtl="0">
                        <a:spcBef>
                          <a:spcPts val="0"/>
                        </a:spcBef>
                        <a:spcAft>
                          <a:spcPts val="0"/>
                        </a:spcAft>
                        <a:buNone/>
                      </a:pPr>
                      <a:r>
                        <a:rPr lang="en" sz="1000" b="1"/>
                        <a:t>Description</a:t>
                      </a:r>
                      <a:endParaRPr sz="1000" b="1"/>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a:txBody>
                    <a:bodyPr/>
                    <a:lstStyle/>
                    <a:p>
                      <a:pPr marL="0" lvl="0" indent="0" algn="ctr" rtl="0">
                        <a:spcBef>
                          <a:spcPts val="0"/>
                        </a:spcBef>
                        <a:spcAft>
                          <a:spcPts val="0"/>
                        </a:spcAft>
                        <a:buNone/>
                      </a:pPr>
                      <a:r>
                        <a:rPr lang="en" sz="1000" b="1"/>
                        <a:t>Cardinality</a:t>
                      </a:r>
                      <a:endParaRPr sz="1000" b="1"/>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a:txBody>
                    <a:bodyPr/>
                    <a:lstStyle/>
                    <a:p>
                      <a:pPr marL="0" lvl="0" indent="0" algn="ctr" rtl="0">
                        <a:spcBef>
                          <a:spcPts val="0"/>
                        </a:spcBef>
                        <a:spcAft>
                          <a:spcPts val="0"/>
                        </a:spcAft>
                        <a:buNone/>
                      </a:pPr>
                      <a:r>
                        <a:rPr lang="en" sz="1000" b="1"/>
                        <a:t>Slowly Changing </a:t>
                      </a:r>
                      <a:endParaRPr sz="1000" b="1"/>
                    </a:p>
                    <a:p>
                      <a:pPr marL="0" lvl="0" indent="0" algn="ctr" rtl="0">
                        <a:spcBef>
                          <a:spcPts val="0"/>
                        </a:spcBef>
                        <a:spcAft>
                          <a:spcPts val="0"/>
                        </a:spcAft>
                        <a:buNone/>
                      </a:pPr>
                      <a:r>
                        <a:rPr lang="en" sz="1000" b="1"/>
                        <a:t>Dimension Policy</a:t>
                      </a:r>
                      <a:endParaRPr sz="1000" b="1"/>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a:txBody>
                    <a:bodyPr/>
                    <a:lstStyle/>
                    <a:p>
                      <a:pPr marL="0" lvl="0" indent="0" algn="ctr" rtl="0">
                        <a:spcBef>
                          <a:spcPts val="0"/>
                        </a:spcBef>
                        <a:spcAft>
                          <a:spcPts val="0"/>
                        </a:spcAft>
                        <a:buNone/>
                      </a:pPr>
                      <a:r>
                        <a:rPr lang="en" sz="1000" b="1"/>
                        <a:t>Sample Values</a:t>
                      </a:r>
                      <a:endParaRPr sz="1000" b="1"/>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extLst>
                  <a:ext uri="{0D108BD9-81ED-4DB2-BD59-A6C34878D82A}">
                    <a16:rowId xmlns:a16="http://schemas.microsoft.com/office/drawing/2014/main" val="10000"/>
                  </a:ext>
                </a:extLst>
              </a:tr>
              <a:tr h="493575">
                <a:tc>
                  <a:txBody>
                    <a:bodyPr/>
                    <a:lstStyle/>
                    <a:p>
                      <a:pPr marL="0" lvl="0" indent="0" algn="l" rtl="0">
                        <a:spcBef>
                          <a:spcPts val="0"/>
                        </a:spcBef>
                        <a:spcAft>
                          <a:spcPts val="0"/>
                        </a:spcAft>
                        <a:buNone/>
                      </a:pPr>
                      <a:r>
                        <a:rPr lang="en" sz="1000" b="1"/>
                        <a:t>Product id</a:t>
                      </a:r>
                      <a:endParaRPr sz="1000" b="1"/>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1000"/>
                        <a:t>Unique value used to identify each product.</a:t>
                      </a:r>
                      <a:endParaRPr sz="1000"/>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1000"/>
                        <a:t>89</a:t>
                      </a:r>
                      <a:endParaRPr sz="1000"/>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1000" dirty="0"/>
                        <a:t>No Update</a:t>
                      </a:r>
                      <a:endParaRPr sz="1000" dirty="0"/>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1000"/>
                        <a:t>1, 2, 3, 4, 5, 6, 7, 8, 9… 89.</a:t>
                      </a:r>
                      <a:endParaRPr sz="1000"/>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494350">
                <a:tc>
                  <a:txBody>
                    <a:bodyPr/>
                    <a:lstStyle/>
                    <a:p>
                      <a:pPr marL="0" lvl="0" indent="0" algn="l" rtl="0">
                        <a:spcBef>
                          <a:spcPts val="0"/>
                        </a:spcBef>
                        <a:spcAft>
                          <a:spcPts val="0"/>
                        </a:spcAft>
                        <a:buNone/>
                      </a:pPr>
                      <a:r>
                        <a:rPr lang="en" sz="1000" b="1"/>
                        <a:t>Current Wholesale</a:t>
                      </a:r>
                      <a:endParaRPr sz="1000" b="1"/>
                    </a:p>
                    <a:p>
                      <a:pPr marL="0" lvl="0" indent="0" algn="l" rtl="0">
                        <a:spcBef>
                          <a:spcPts val="0"/>
                        </a:spcBef>
                        <a:spcAft>
                          <a:spcPts val="0"/>
                        </a:spcAft>
                        <a:buNone/>
                      </a:pPr>
                      <a:r>
                        <a:rPr lang="en" sz="1000" b="1"/>
                        <a:t>Price</a:t>
                      </a:r>
                      <a:endParaRPr sz="1000" b="1"/>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1000"/>
                        <a:t>Purchase cost for each item </a:t>
                      </a:r>
                      <a:endParaRPr sz="1000"/>
                    </a:p>
                    <a:p>
                      <a:pPr marL="0" lvl="0" indent="0" algn="l" rtl="0">
                        <a:spcBef>
                          <a:spcPts val="0"/>
                        </a:spcBef>
                        <a:spcAft>
                          <a:spcPts val="0"/>
                        </a:spcAft>
                        <a:buNone/>
                      </a:pPr>
                      <a:r>
                        <a:rPr lang="en" sz="1000"/>
                        <a:t>(per unit).</a:t>
                      </a:r>
                      <a:endParaRPr sz="1000"/>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1000"/>
                        <a:t>x</a:t>
                      </a:r>
                      <a:endParaRPr sz="1000"/>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1000"/>
                        <a:t>Type 2</a:t>
                      </a:r>
                      <a:endParaRPr sz="1000"/>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1000"/>
                        <a:t>x</a:t>
                      </a:r>
                      <a:endParaRPr sz="1000"/>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493575">
                <a:tc>
                  <a:txBody>
                    <a:bodyPr/>
                    <a:lstStyle/>
                    <a:p>
                      <a:pPr marL="0" lvl="0" indent="0" algn="l" rtl="0">
                        <a:spcBef>
                          <a:spcPts val="0"/>
                        </a:spcBef>
                        <a:spcAft>
                          <a:spcPts val="0"/>
                        </a:spcAft>
                        <a:buNone/>
                      </a:pPr>
                      <a:r>
                        <a:rPr lang="en" sz="1000" b="1"/>
                        <a:t>Current Retail Price</a:t>
                      </a:r>
                      <a:endParaRPr sz="1000" b="1"/>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 sz="1000"/>
                        <a:t>Sale price for each item </a:t>
                      </a:r>
                      <a:endParaRPr sz="1000"/>
                    </a:p>
                    <a:p>
                      <a:pPr marL="0" lvl="0" indent="0" algn="l" rtl="0">
                        <a:spcBef>
                          <a:spcPts val="0"/>
                        </a:spcBef>
                        <a:spcAft>
                          <a:spcPts val="0"/>
                        </a:spcAft>
                        <a:buNone/>
                      </a:pPr>
                      <a:r>
                        <a:rPr lang="en" sz="1000"/>
                        <a:t>(per unit).</a:t>
                      </a:r>
                      <a:endParaRPr sz="1000"/>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1000"/>
                        <a:t>x</a:t>
                      </a:r>
                      <a:endParaRPr sz="1000"/>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1000"/>
                        <a:t>Type 2</a:t>
                      </a:r>
                      <a:endParaRPr sz="1000"/>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1000"/>
                        <a:t>x</a:t>
                      </a:r>
                      <a:endParaRPr sz="1000"/>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493575">
                <a:tc>
                  <a:txBody>
                    <a:bodyPr/>
                    <a:lstStyle/>
                    <a:p>
                      <a:pPr marL="0" lvl="0" indent="0" algn="l" rtl="0">
                        <a:spcBef>
                          <a:spcPts val="0"/>
                        </a:spcBef>
                        <a:spcAft>
                          <a:spcPts val="0"/>
                        </a:spcAft>
                        <a:buNone/>
                      </a:pPr>
                      <a:r>
                        <a:rPr lang="en" sz="1000" b="1"/>
                        <a:t>Unit of Measurement</a:t>
                      </a:r>
                      <a:endParaRPr sz="1000" b="1"/>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1000"/>
                        <a:t>Unit of measure for each item sold.</a:t>
                      </a:r>
                      <a:endParaRPr sz="1000"/>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1000"/>
                        <a:t>12</a:t>
                      </a:r>
                      <a:endParaRPr sz="1000"/>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1000"/>
                        <a:t>Type 2</a:t>
                      </a:r>
                      <a:endParaRPr sz="1000"/>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1000"/>
                        <a:t>1 lb, 24 oz, 16 oz, 12 oz, </a:t>
                      </a:r>
                      <a:endParaRPr sz="1000"/>
                    </a:p>
                    <a:p>
                      <a:pPr marL="0" lvl="0" indent="0" algn="l" rtl="0">
                        <a:spcBef>
                          <a:spcPts val="0"/>
                        </a:spcBef>
                        <a:spcAft>
                          <a:spcPts val="0"/>
                        </a:spcAft>
                        <a:buNone/>
                      </a:pPr>
                      <a:r>
                        <a:rPr lang="en" sz="1000"/>
                        <a:t>8 oz, 6 oz, 1 oz, etc.</a:t>
                      </a:r>
                      <a:endParaRPr sz="1000"/>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493575">
                <a:tc>
                  <a:txBody>
                    <a:bodyPr/>
                    <a:lstStyle/>
                    <a:p>
                      <a:pPr marL="0" lvl="0" indent="0" algn="l" rtl="0">
                        <a:spcBef>
                          <a:spcPts val="0"/>
                        </a:spcBef>
                        <a:spcAft>
                          <a:spcPts val="0"/>
                        </a:spcAft>
                        <a:buNone/>
                      </a:pPr>
                      <a:r>
                        <a:rPr lang="en" sz="1000" b="1"/>
                        <a:t>Product Type</a:t>
                      </a:r>
                      <a:endParaRPr sz="1000" b="1"/>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1000"/>
                        <a:t>Type within a product category that a product is associated with.</a:t>
                      </a:r>
                      <a:endParaRPr sz="1000"/>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1000"/>
                        <a:t>31</a:t>
                      </a:r>
                      <a:endParaRPr sz="1000"/>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1000"/>
                        <a:t>Type 1</a:t>
                      </a:r>
                      <a:endParaRPr sz="1000"/>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1000"/>
                        <a:t>Organic Beans, Herbal tea, </a:t>
                      </a:r>
                      <a:endParaRPr sz="1000"/>
                    </a:p>
                    <a:p>
                      <a:pPr marL="0" lvl="0" indent="0" algn="l" rtl="0">
                        <a:spcBef>
                          <a:spcPts val="0"/>
                        </a:spcBef>
                        <a:spcAft>
                          <a:spcPts val="0"/>
                        </a:spcAft>
                        <a:buNone/>
                      </a:pPr>
                      <a:r>
                        <a:rPr lang="en" sz="1000"/>
                        <a:t>Drinking Chocolate, etc.</a:t>
                      </a:r>
                      <a:endParaRPr sz="1000"/>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r h="493575">
                <a:tc>
                  <a:txBody>
                    <a:bodyPr/>
                    <a:lstStyle/>
                    <a:p>
                      <a:pPr marL="0" lvl="0" indent="0" algn="l" rtl="0">
                        <a:spcBef>
                          <a:spcPts val="0"/>
                        </a:spcBef>
                        <a:spcAft>
                          <a:spcPts val="0"/>
                        </a:spcAft>
                        <a:buNone/>
                      </a:pPr>
                      <a:r>
                        <a:rPr lang="en" sz="1000" b="1"/>
                        <a:t>Product Category</a:t>
                      </a:r>
                      <a:endParaRPr sz="1000" b="1"/>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1000"/>
                        <a:t>Category within a product group that a product is associated with.</a:t>
                      </a:r>
                      <a:endParaRPr sz="1000"/>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1000"/>
                        <a:t>9</a:t>
                      </a:r>
                      <a:endParaRPr sz="1000"/>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1000"/>
                        <a:t>Type 1</a:t>
                      </a:r>
                      <a:endParaRPr sz="1000"/>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1000"/>
                        <a:t>Coffee beans, Loose Tea</a:t>
                      </a:r>
                      <a:endParaRPr sz="1000"/>
                    </a:p>
                    <a:p>
                      <a:pPr marL="0" lvl="0" indent="0" algn="l" rtl="0">
                        <a:spcBef>
                          <a:spcPts val="0"/>
                        </a:spcBef>
                        <a:spcAft>
                          <a:spcPts val="0"/>
                        </a:spcAft>
                        <a:buNone/>
                      </a:pPr>
                      <a:r>
                        <a:rPr lang="en" sz="1000"/>
                        <a:t>Coffee, Tea, Bakery, etc.</a:t>
                      </a:r>
                      <a:endParaRPr sz="1000"/>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r h="493575">
                <a:tc>
                  <a:txBody>
                    <a:bodyPr/>
                    <a:lstStyle/>
                    <a:p>
                      <a:pPr marL="0" lvl="0" indent="0" algn="l" rtl="0">
                        <a:spcBef>
                          <a:spcPts val="0"/>
                        </a:spcBef>
                        <a:spcAft>
                          <a:spcPts val="0"/>
                        </a:spcAft>
                        <a:buNone/>
                      </a:pPr>
                      <a:r>
                        <a:rPr lang="en" sz="1000" b="1"/>
                        <a:t>Product Group</a:t>
                      </a:r>
                      <a:endParaRPr sz="1000" b="1"/>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1000"/>
                        <a:t>A general group of products that a product is associated with.</a:t>
                      </a:r>
                      <a:endParaRPr sz="1000"/>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1000"/>
                        <a:t>5</a:t>
                      </a:r>
                      <a:endParaRPr sz="1000"/>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1000"/>
                        <a:t>Type 1</a:t>
                      </a:r>
                      <a:endParaRPr sz="1000"/>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1000" dirty="0"/>
                        <a:t>Whole Bean/Teas, Food, Add-ons, Beverages, Merchandise.</a:t>
                      </a:r>
                      <a:endParaRPr sz="1000" dirty="0"/>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7"/>
                  </a:ext>
                </a:extLst>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27"/>
          <p:cNvSpPr txBox="1">
            <a:spLocks noGrp="1"/>
          </p:cNvSpPr>
          <p:nvPr>
            <p:ph type="title"/>
          </p:nvPr>
        </p:nvSpPr>
        <p:spPr>
          <a:xfrm>
            <a:off x="60240" y="56405"/>
            <a:ext cx="85206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400" b="1" dirty="0">
                <a:solidFill>
                  <a:schemeClr val="tx2"/>
                </a:solidFill>
                <a:latin typeface="Times New Roman" panose="02020603050405020304" pitchFamily="18" charset="0"/>
                <a:cs typeface="Times New Roman" panose="02020603050405020304" pitchFamily="18" charset="0"/>
              </a:rPr>
              <a:t>Dimension Table Diagram: Product Dimension</a:t>
            </a:r>
            <a:endParaRPr sz="2400" b="1" dirty="0">
              <a:solidFill>
                <a:schemeClr val="tx2"/>
              </a:solidFill>
              <a:latin typeface="Times New Roman" panose="02020603050405020304" pitchFamily="18" charset="0"/>
              <a:cs typeface="Times New Roman" panose="02020603050405020304" pitchFamily="18" charset="0"/>
            </a:endParaRPr>
          </a:p>
        </p:txBody>
      </p:sp>
      <p:pic>
        <p:nvPicPr>
          <p:cNvPr id="264" name="Google Shape;264;p27"/>
          <p:cNvPicPr preferRelativeResize="0"/>
          <p:nvPr/>
        </p:nvPicPr>
        <p:blipFill>
          <a:blip r:embed="rId3">
            <a:alphaModFix/>
          </a:blip>
          <a:stretch>
            <a:fillRect/>
          </a:stretch>
        </p:blipFill>
        <p:spPr>
          <a:xfrm>
            <a:off x="274320" y="762135"/>
            <a:ext cx="8306519" cy="38540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p28"/>
          <p:cNvSpPr txBox="1">
            <a:spLocks noGrp="1"/>
          </p:cNvSpPr>
          <p:nvPr>
            <p:ph type="title"/>
          </p:nvPr>
        </p:nvSpPr>
        <p:spPr>
          <a:xfrm>
            <a:off x="0" y="64640"/>
            <a:ext cx="8192220" cy="572700"/>
          </a:xfrm>
          <a:prstGeom prst="rect">
            <a:avLst/>
          </a:prstGeom>
        </p:spPr>
        <p:txBody>
          <a:bodyPr spcFirstLastPara="1" wrap="square" lIns="91425" tIns="91425" rIns="91425" bIns="91425" anchor="ctr" anchorCtr="0">
            <a:noAutofit/>
          </a:bodyPr>
          <a:lstStyle/>
          <a:p>
            <a:pPr lvl="0">
              <a:lnSpc>
                <a:spcPct val="115000"/>
              </a:lnSpc>
              <a:buClr>
                <a:schemeClr val="dk1"/>
              </a:buClr>
              <a:buSzPts val="1100"/>
              <a:buNone/>
            </a:pPr>
            <a:r>
              <a:rPr lang="en-US" sz="2400" b="1" dirty="0">
                <a:solidFill>
                  <a:schemeClr val="tx2"/>
                </a:solidFill>
                <a:latin typeface="Times New Roman" panose="02020603050405020304" pitchFamily="18" charset="0"/>
                <a:cs typeface="Times New Roman" panose="02020603050405020304" pitchFamily="18" charset="0"/>
              </a:rPr>
              <a:t>(3) Delivery Steps of Conformed Dimension:</a:t>
            </a:r>
          </a:p>
        </p:txBody>
      </p:sp>
      <p:sp>
        <p:nvSpPr>
          <p:cNvPr id="270" name="Google Shape;270;p28"/>
          <p:cNvSpPr txBox="1">
            <a:spLocks noGrp="1"/>
          </p:cNvSpPr>
          <p:nvPr>
            <p:ph type="body" idx="1"/>
          </p:nvPr>
        </p:nvSpPr>
        <p:spPr>
          <a:xfrm>
            <a:off x="87630" y="822960"/>
            <a:ext cx="8968740" cy="3740950"/>
          </a:xfrm>
          <a:prstGeom prst="rect">
            <a:avLst/>
          </a:prstGeom>
        </p:spPr>
        <p:txBody>
          <a:bodyPr spcFirstLastPara="1" wrap="square" lIns="91425" tIns="91425" rIns="91425" bIns="91425" anchor="ctr" anchorCtr="0">
            <a:noAutofit/>
          </a:bodyPr>
          <a:lstStyle/>
          <a:p>
            <a:pPr lvl="0" indent="-457200" algn="l" rtl="0">
              <a:spcBef>
                <a:spcPts val="0"/>
              </a:spcBef>
              <a:spcAft>
                <a:spcPts val="0"/>
              </a:spcAft>
              <a:buAutoNum type="arabicPeriod"/>
            </a:pPr>
            <a:r>
              <a:rPr lang="en" sz="2000" b="1" dirty="0">
                <a:solidFill>
                  <a:srgbClr val="000000"/>
                </a:solidFill>
                <a:latin typeface="Times New Roman" panose="02020603050405020304" pitchFamily="18" charset="0"/>
                <a:cs typeface="Times New Roman" panose="02020603050405020304" pitchFamily="18" charset="0"/>
              </a:rPr>
              <a:t>Standardization: </a:t>
            </a:r>
            <a:r>
              <a:rPr lang="en" sz="2000" dirty="0">
                <a:solidFill>
                  <a:srgbClr val="000000"/>
                </a:solidFill>
                <a:latin typeface="Times New Roman" panose="02020603050405020304" pitchFamily="18" charset="0"/>
                <a:cs typeface="Times New Roman" panose="02020603050405020304" pitchFamily="18" charset="0"/>
              </a:rPr>
              <a:t>The purpose of standardization is to make the data coding methods and data formats of different data sources from different branches to the same, to lay a foundation for the next data matching.</a:t>
            </a:r>
          </a:p>
          <a:p>
            <a:pPr lvl="0" indent="-457200" algn="l" rtl="0">
              <a:spcBef>
                <a:spcPts val="0"/>
              </a:spcBef>
              <a:spcAft>
                <a:spcPts val="0"/>
              </a:spcAft>
              <a:buAutoNum type="arabicPeriod"/>
            </a:pPr>
            <a:r>
              <a:rPr lang="en" sz="2000" b="1" dirty="0">
                <a:solidFill>
                  <a:srgbClr val="000000"/>
                </a:solidFill>
                <a:latin typeface="Times New Roman" panose="02020603050405020304" pitchFamily="18" charset="0"/>
                <a:cs typeface="Times New Roman" panose="02020603050405020304" pitchFamily="18" charset="0"/>
              </a:rPr>
              <a:t>Matching and duplication: </a:t>
            </a:r>
            <a:r>
              <a:rPr lang="en" sz="2000" dirty="0">
                <a:solidFill>
                  <a:srgbClr val="000000"/>
                </a:solidFill>
                <a:latin typeface="Times New Roman" panose="02020603050405020304" pitchFamily="18" charset="0"/>
                <a:cs typeface="Times New Roman" panose="02020603050405020304" pitchFamily="18" charset="0"/>
              </a:rPr>
              <a:t>Two aspects of data matching: one is to match the identification of different data sources and different attributes of the same thing to make the data more perfect; The other is to identify the same data from different data sources as duplicates, to lay a foundation for filtering in the next step</a:t>
            </a:r>
          </a:p>
          <a:p>
            <a:pPr lvl="0" indent="-457200" algn="l" rtl="0">
              <a:spcBef>
                <a:spcPts val="0"/>
              </a:spcBef>
              <a:spcAft>
                <a:spcPts val="0"/>
              </a:spcAft>
              <a:buAutoNum type="arabicPeriod"/>
            </a:pPr>
            <a:r>
              <a:rPr lang="en" sz="2000" b="1" dirty="0">
                <a:solidFill>
                  <a:srgbClr val="000000"/>
                </a:solidFill>
                <a:latin typeface="Times New Roman" panose="02020603050405020304" pitchFamily="18" charset="0"/>
                <a:cs typeface="Times New Roman" panose="02020603050405020304" pitchFamily="18" charset="0"/>
              </a:rPr>
              <a:t>Surviving: </a:t>
            </a:r>
            <a:r>
              <a:rPr lang="en" sz="2000" dirty="0">
                <a:solidFill>
                  <a:srgbClr val="000000"/>
                </a:solidFill>
                <a:latin typeface="Times New Roman" panose="02020603050405020304" pitchFamily="18" charset="0"/>
                <a:cs typeface="Times New Roman" panose="02020603050405020304" pitchFamily="18" charset="0"/>
              </a:rPr>
              <a:t>Main purpose of data filtering is to select the conformed dimension as the master data, the final delivered conformed dimension data</a:t>
            </a:r>
            <a:endParaRPr sz="2000" dirty="0">
              <a:solidFill>
                <a:srgbClr val="000000"/>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29"/>
          <p:cNvSpPr txBox="1">
            <a:spLocks noGrp="1"/>
          </p:cNvSpPr>
          <p:nvPr>
            <p:ph type="title"/>
          </p:nvPr>
        </p:nvSpPr>
        <p:spPr>
          <a:xfrm>
            <a:off x="0" y="94505"/>
            <a:ext cx="85206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400" b="1" dirty="0">
                <a:solidFill>
                  <a:schemeClr val="tx2"/>
                </a:solidFill>
                <a:latin typeface="Times New Roman" panose="02020603050405020304" pitchFamily="18" charset="0"/>
                <a:cs typeface="Times New Roman" panose="02020603050405020304" pitchFamily="18" charset="0"/>
              </a:rPr>
              <a:t>(4) Conformed Dimensions in Uptown Brew’s DW</a:t>
            </a:r>
            <a:endParaRPr sz="2400" b="1" dirty="0">
              <a:solidFill>
                <a:schemeClr val="tx2"/>
              </a:solidFill>
              <a:latin typeface="Times New Roman" panose="02020603050405020304" pitchFamily="18" charset="0"/>
              <a:cs typeface="Times New Roman" panose="02020603050405020304" pitchFamily="18" charset="0"/>
            </a:endParaRPr>
          </a:p>
        </p:txBody>
      </p:sp>
      <p:sp>
        <p:nvSpPr>
          <p:cNvPr id="276" name="Google Shape;276;p29"/>
          <p:cNvSpPr txBox="1">
            <a:spLocks noGrp="1"/>
          </p:cNvSpPr>
          <p:nvPr>
            <p:ph type="body" idx="1"/>
          </p:nvPr>
        </p:nvSpPr>
        <p:spPr>
          <a:xfrm>
            <a:off x="159300" y="1036319"/>
            <a:ext cx="8361300" cy="3151555"/>
          </a:xfrm>
          <a:prstGeom prst="rect">
            <a:avLst/>
          </a:prstGeom>
        </p:spPr>
        <p:txBody>
          <a:bodyPr spcFirstLastPara="1" wrap="square" lIns="91425" tIns="91425" rIns="91425" bIns="91425" anchor="ctr" anchorCtr="0">
            <a:noAutofit/>
          </a:bodyPr>
          <a:lstStyle/>
          <a:p>
            <a:pPr marL="482600" lvl="0" indent="-342900" algn="l" rtl="0">
              <a:lnSpc>
                <a:spcPct val="200000"/>
              </a:lnSpc>
              <a:spcBef>
                <a:spcPts val="0"/>
              </a:spcBef>
              <a:spcAft>
                <a:spcPts val="0"/>
              </a:spcAft>
              <a:buClr>
                <a:schemeClr val="dk1"/>
              </a:buClr>
              <a:buSzPts val="1400"/>
              <a:buFont typeface="+mj-lt"/>
              <a:buAutoNum type="arabicPeriod"/>
            </a:pPr>
            <a:r>
              <a:rPr lang="en" dirty="0">
                <a:solidFill>
                  <a:schemeClr val="dk1"/>
                </a:solidFill>
              </a:rPr>
              <a:t>Date Dimension</a:t>
            </a:r>
            <a:endParaRPr dirty="0">
              <a:solidFill>
                <a:schemeClr val="dk1"/>
              </a:solidFill>
            </a:endParaRPr>
          </a:p>
          <a:p>
            <a:pPr marL="482600" lvl="0" indent="-342900" algn="l" rtl="0">
              <a:lnSpc>
                <a:spcPct val="200000"/>
              </a:lnSpc>
              <a:spcBef>
                <a:spcPts val="0"/>
              </a:spcBef>
              <a:spcAft>
                <a:spcPts val="0"/>
              </a:spcAft>
              <a:buClr>
                <a:schemeClr val="dk1"/>
              </a:buClr>
              <a:buSzPts val="1400"/>
              <a:buFont typeface="+mj-lt"/>
              <a:buAutoNum type="arabicPeriod"/>
            </a:pPr>
            <a:r>
              <a:rPr lang="en" dirty="0">
                <a:solidFill>
                  <a:schemeClr val="dk1"/>
                </a:solidFill>
              </a:rPr>
              <a:t>Customer Dimension </a:t>
            </a:r>
            <a:endParaRPr dirty="0">
              <a:solidFill>
                <a:schemeClr val="dk1"/>
              </a:solidFill>
            </a:endParaRPr>
          </a:p>
          <a:p>
            <a:pPr marL="482600" lvl="0" indent="-342900" algn="l" rtl="0">
              <a:lnSpc>
                <a:spcPct val="200000"/>
              </a:lnSpc>
              <a:spcBef>
                <a:spcPts val="0"/>
              </a:spcBef>
              <a:spcAft>
                <a:spcPts val="0"/>
              </a:spcAft>
              <a:buClr>
                <a:schemeClr val="dk1"/>
              </a:buClr>
              <a:buSzPts val="1400"/>
              <a:buFont typeface="+mj-lt"/>
              <a:buAutoNum type="arabicPeriod"/>
            </a:pPr>
            <a:r>
              <a:rPr lang="en" dirty="0">
                <a:solidFill>
                  <a:schemeClr val="dk1"/>
                </a:solidFill>
              </a:rPr>
              <a:t>Product Dimension </a:t>
            </a:r>
            <a:endParaRPr dirty="0">
              <a:solidFill>
                <a:schemeClr val="dk1"/>
              </a:solidFill>
            </a:endParaRPr>
          </a:p>
          <a:p>
            <a:pPr marL="482600" lvl="0" indent="-342900" algn="l" rtl="0">
              <a:lnSpc>
                <a:spcPct val="200000"/>
              </a:lnSpc>
              <a:spcBef>
                <a:spcPts val="0"/>
              </a:spcBef>
              <a:spcAft>
                <a:spcPts val="0"/>
              </a:spcAft>
              <a:buClr>
                <a:schemeClr val="dk1"/>
              </a:buClr>
              <a:buSzPts val="1400"/>
              <a:buFont typeface="+mj-lt"/>
              <a:buAutoNum type="arabicPeriod"/>
            </a:pPr>
            <a:r>
              <a:rPr lang="en" dirty="0">
                <a:solidFill>
                  <a:schemeClr val="dk1"/>
                </a:solidFill>
              </a:rPr>
              <a:t>Sales Outlet Dimension </a:t>
            </a:r>
            <a:endParaRPr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30"/>
          <p:cNvSpPr txBox="1">
            <a:spLocks noGrp="1"/>
          </p:cNvSpPr>
          <p:nvPr>
            <p:ph type="title"/>
          </p:nvPr>
        </p:nvSpPr>
        <p:spPr>
          <a:xfrm>
            <a:off x="0" y="132078"/>
            <a:ext cx="8520600" cy="572700"/>
          </a:xfrm>
          <a:prstGeom prst="rect">
            <a:avLst/>
          </a:prstGeom>
        </p:spPr>
        <p:txBody>
          <a:bodyPr spcFirstLastPara="1" wrap="square" lIns="91425" tIns="91425" rIns="91425" bIns="91425" anchor="ctr" anchorCtr="0">
            <a:noAutofit/>
          </a:bodyPr>
          <a:lstStyle/>
          <a:p>
            <a:pPr marL="0" lvl="0" indent="0" algn="l" rtl="0">
              <a:lnSpc>
                <a:spcPct val="115000"/>
              </a:lnSpc>
              <a:spcBef>
                <a:spcPts val="0"/>
              </a:spcBef>
              <a:spcAft>
                <a:spcPts val="0"/>
              </a:spcAft>
              <a:buClr>
                <a:schemeClr val="dk1"/>
              </a:buClr>
              <a:buSzPts val="1100"/>
              <a:buFont typeface="Arial"/>
              <a:buNone/>
            </a:pPr>
            <a:r>
              <a:rPr lang="en" sz="2400" b="1" dirty="0">
                <a:solidFill>
                  <a:schemeClr val="tx2"/>
                </a:solidFill>
                <a:latin typeface="Times New Roman" panose="02020603050405020304" pitchFamily="18" charset="0"/>
                <a:cs typeface="Times New Roman" panose="02020603050405020304" pitchFamily="18" charset="0"/>
              </a:rPr>
              <a:t>Conformed Dimensions (cont’d.)</a:t>
            </a:r>
            <a:endParaRPr sz="2400" b="1" dirty="0">
              <a:solidFill>
                <a:schemeClr val="tx2"/>
              </a:solidFill>
              <a:latin typeface="Times New Roman" panose="02020603050405020304" pitchFamily="18" charset="0"/>
              <a:cs typeface="Times New Roman" panose="02020603050405020304" pitchFamily="18" charset="0"/>
            </a:endParaRPr>
          </a:p>
        </p:txBody>
      </p:sp>
      <p:sp>
        <p:nvSpPr>
          <p:cNvPr id="282" name="Google Shape;282;p30"/>
          <p:cNvSpPr/>
          <p:nvPr/>
        </p:nvSpPr>
        <p:spPr>
          <a:xfrm>
            <a:off x="712350" y="2209289"/>
            <a:ext cx="1571400" cy="812986"/>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t>Sales </a:t>
            </a:r>
            <a:endParaRPr dirty="0"/>
          </a:p>
          <a:p>
            <a:pPr marL="0" lvl="0" indent="0" algn="ctr" rtl="0">
              <a:spcBef>
                <a:spcPts val="0"/>
              </a:spcBef>
              <a:spcAft>
                <a:spcPts val="0"/>
              </a:spcAft>
              <a:buNone/>
            </a:pPr>
            <a:r>
              <a:rPr lang="en" dirty="0"/>
              <a:t>Summary </a:t>
            </a:r>
            <a:endParaRPr dirty="0"/>
          </a:p>
          <a:p>
            <a:pPr marL="0" lvl="0" indent="0" algn="ctr" rtl="0">
              <a:spcBef>
                <a:spcPts val="0"/>
              </a:spcBef>
              <a:spcAft>
                <a:spcPts val="0"/>
              </a:spcAft>
              <a:buNone/>
            </a:pPr>
            <a:r>
              <a:rPr lang="en" dirty="0"/>
              <a:t>Fact</a:t>
            </a:r>
            <a:endParaRPr dirty="0"/>
          </a:p>
        </p:txBody>
      </p:sp>
      <p:sp>
        <p:nvSpPr>
          <p:cNvPr id="283" name="Google Shape;283;p30"/>
          <p:cNvSpPr/>
          <p:nvPr/>
        </p:nvSpPr>
        <p:spPr>
          <a:xfrm>
            <a:off x="3945450" y="2087175"/>
            <a:ext cx="1253100" cy="6993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Customer</a:t>
            </a:r>
            <a:endParaRPr sz="1200"/>
          </a:p>
        </p:txBody>
      </p:sp>
      <p:sp>
        <p:nvSpPr>
          <p:cNvPr id="284" name="Google Shape;284;p30"/>
          <p:cNvSpPr/>
          <p:nvPr/>
        </p:nvSpPr>
        <p:spPr>
          <a:xfrm>
            <a:off x="3945450" y="3957375"/>
            <a:ext cx="1253100" cy="6993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Date</a:t>
            </a:r>
            <a:endParaRPr sz="1200"/>
          </a:p>
        </p:txBody>
      </p:sp>
      <p:sp>
        <p:nvSpPr>
          <p:cNvPr id="285" name="Google Shape;285;p30"/>
          <p:cNvSpPr/>
          <p:nvPr/>
        </p:nvSpPr>
        <p:spPr>
          <a:xfrm>
            <a:off x="3945438" y="3022275"/>
            <a:ext cx="1253100" cy="6993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Product</a:t>
            </a:r>
            <a:endParaRPr sz="1200"/>
          </a:p>
        </p:txBody>
      </p:sp>
      <p:sp>
        <p:nvSpPr>
          <p:cNvPr id="286" name="Google Shape;286;p30"/>
          <p:cNvSpPr/>
          <p:nvPr/>
        </p:nvSpPr>
        <p:spPr>
          <a:xfrm>
            <a:off x="3945450" y="1121088"/>
            <a:ext cx="1253100" cy="6993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Sales Outlet</a:t>
            </a:r>
            <a:endParaRPr sz="1200"/>
          </a:p>
        </p:txBody>
      </p:sp>
      <p:sp>
        <p:nvSpPr>
          <p:cNvPr id="287" name="Google Shape;287;p30"/>
          <p:cNvSpPr/>
          <p:nvPr/>
        </p:nvSpPr>
        <p:spPr>
          <a:xfrm>
            <a:off x="6860250" y="2209289"/>
            <a:ext cx="1571400" cy="812986"/>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t>Sales </a:t>
            </a:r>
            <a:endParaRPr dirty="0"/>
          </a:p>
          <a:p>
            <a:pPr marL="0" lvl="0" indent="0" algn="ctr" rtl="0">
              <a:spcBef>
                <a:spcPts val="0"/>
              </a:spcBef>
              <a:spcAft>
                <a:spcPts val="0"/>
              </a:spcAft>
              <a:buNone/>
            </a:pPr>
            <a:r>
              <a:rPr lang="en" dirty="0"/>
              <a:t>Detailed </a:t>
            </a:r>
            <a:endParaRPr dirty="0"/>
          </a:p>
          <a:p>
            <a:pPr marL="0" lvl="0" indent="0" algn="ctr" rtl="0">
              <a:spcBef>
                <a:spcPts val="0"/>
              </a:spcBef>
              <a:spcAft>
                <a:spcPts val="0"/>
              </a:spcAft>
              <a:buNone/>
            </a:pPr>
            <a:r>
              <a:rPr lang="en" dirty="0"/>
              <a:t>Fact</a:t>
            </a:r>
            <a:endParaRPr dirty="0"/>
          </a:p>
        </p:txBody>
      </p:sp>
      <p:cxnSp>
        <p:nvCxnSpPr>
          <p:cNvPr id="288" name="Google Shape;288;p30"/>
          <p:cNvCxnSpPr>
            <a:cxnSpLocks/>
            <a:stCxn id="282" idx="0"/>
            <a:endCxn id="286" idx="2"/>
          </p:cNvCxnSpPr>
          <p:nvPr/>
        </p:nvCxnSpPr>
        <p:spPr>
          <a:xfrm rot="5400000" flipH="1" flipV="1">
            <a:off x="2352475" y="616314"/>
            <a:ext cx="738551" cy="2447400"/>
          </a:xfrm>
          <a:prstGeom prst="bentConnector2">
            <a:avLst/>
          </a:prstGeom>
          <a:noFill/>
          <a:ln w="9525" cap="flat" cmpd="sng">
            <a:solidFill>
              <a:schemeClr val="dk1"/>
            </a:solidFill>
            <a:prstDash val="solid"/>
            <a:round/>
            <a:headEnd type="none" w="med" len="med"/>
            <a:tailEnd type="triangle" w="med" len="med"/>
          </a:ln>
        </p:spPr>
      </p:cxnSp>
      <p:cxnSp>
        <p:nvCxnSpPr>
          <p:cNvPr id="289" name="Google Shape;289;p30"/>
          <p:cNvCxnSpPr>
            <a:cxnSpLocks/>
            <a:stCxn id="287" idx="0"/>
            <a:endCxn id="286" idx="6"/>
          </p:cNvCxnSpPr>
          <p:nvPr/>
        </p:nvCxnSpPr>
        <p:spPr>
          <a:xfrm rot="16200000" flipV="1">
            <a:off x="6052975" y="616314"/>
            <a:ext cx="738551" cy="2447400"/>
          </a:xfrm>
          <a:prstGeom prst="bentConnector2">
            <a:avLst/>
          </a:prstGeom>
          <a:noFill/>
          <a:ln w="9525" cap="flat" cmpd="sng">
            <a:solidFill>
              <a:schemeClr val="dk1"/>
            </a:solidFill>
            <a:prstDash val="solid"/>
            <a:round/>
            <a:headEnd type="none" w="med" len="med"/>
            <a:tailEnd type="triangle" w="med" len="med"/>
          </a:ln>
        </p:spPr>
      </p:cxnSp>
      <p:cxnSp>
        <p:nvCxnSpPr>
          <p:cNvPr id="290" name="Google Shape;290;p30"/>
          <p:cNvCxnSpPr>
            <a:cxnSpLocks/>
            <a:stCxn id="282" idx="3"/>
            <a:endCxn id="283" idx="2"/>
          </p:cNvCxnSpPr>
          <p:nvPr/>
        </p:nvCxnSpPr>
        <p:spPr>
          <a:xfrm flipV="1">
            <a:off x="2283750" y="2436825"/>
            <a:ext cx="1661700" cy="178957"/>
          </a:xfrm>
          <a:prstGeom prst="straightConnector1">
            <a:avLst/>
          </a:prstGeom>
          <a:noFill/>
          <a:ln w="9525" cap="flat" cmpd="sng">
            <a:solidFill>
              <a:schemeClr val="dk1"/>
            </a:solidFill>
            <a:prstDash val="solid"/>
            <a:round/>
            <a:headEnd type="none" w="med" len="med"/>
            <a:tailEnd type="triangle" w="med" len="med"/>
          </a:ln>
        </p:spPr>
      </p:cxnSp>
      <p:cxnSp>
        <p:nvCxnSpPr>
          <p:cNvPr id="291" name="Google Shape;291;p30"/>
          <p:cNvCxnSpPr>
            <a:cxnSpLocks/>
            <a:stCxn id="287" idx="1"/>
            <a:endCxn id="283" idx="6"/>
          </p:cNvCxnSpPr>
          <p:nvPr/>
        </p:nvCxnSpPr>
        <p:spPr>
          <a:xfrm flipH="1" flipV="1">
            <a:off x="5198550" y="2436825"/>
            <a:ext cx="1661700" cy="178957"/>
          </a:xfrm>
          <a:prstGeom prst="straightConnector1">
            <a:avLst/>
          </a:prstGeom>
          <a:noFill/>
          <a:ln w="9525" cap="flat" cmpd="sng">
            <a:solidFill>
              <a:schemeClr val="dk1"/>
            </a:solidFill>
            <a:prstDash val="solid"/>
            <a:round/>
            <a:headEnd type="none" w="med" len="med"/>
            <a:tailEnd type="triangle" w="med" len="med"/>
          </a:ln>
        </p:spPr>
      </p:cxnSp>
      <p:cxnSp>
        <p:nvCxnSpPr>
          <p:cNvPr id="292" name="Google Shape;292;p30"/>
          <p:cNvCxnSpPr>
            <a:cxnSpLocks/>
            <a:stCxn id="287" idx="1"/>
            <a:endCxn id="285" idx="6"/>
          </p:cNvCxnSpPr>
          <p:nvPr/>
        </p:nvCxnSpPr>
        <p:spPr>
          <a:xfrm flipH="1">
            <a:off x="5198538" y="2615782"/>
            <a:ext cx="1661712" cy="756143"/>
          </a:xfrm>
          <a:prstGeom prst="straightConnector1">
            <a:avLst/>
          </a:prstGeom>
          <a:noFill/>
          <a:ln w="9525" cap="flat" cmpd="sng">
            <a:solidFill>
              <a:schemeClr val="dk1"/>
            </a:solidFill>
            <a:prstDash val="solid"/>
            <a:round/>
            <a:headEnd type="none" w="med" len="med"/>
            <a:tailEnd type="triangle" w="med" len="med"/>
          </a:ln>
        </p:spPr>
      </p:cxnSp>
      <p:cxnSp>
        <p:nvCxnSpPr>
          <p:cNvPr id="293" name="Google Shape;293;p30"/>
          <p:cNvCxnSpPr>
            <a:cxnSpLocks/>
            <a:stCxn id="282" idx="3"/>
            <a:endCxn id="285" idx="2"/>
          </p:cNvCxnSpPr>
          <p:nvPr/>
        </p:nvCxnSpPr>
        <p:spPr>
          <a:xfrm>
            <a:off x="2283750" y="2615782"/>
            <a:ext cx="1661688" cy="756143"/>
          </a:xfrm>
          <a:prstGeom prst="straightConnector1">
            <a:avLst/>
          </a:prstGeom>
          <a:noFill/>
          <a:ln w="9525" cap="flat" cmpd="sng">
            <a:solidFill>
              <a:schemeClr val="dk1"/>
            </a:solidFill>
            <a:prstDash val="solid"/>
            <a:round/>
            <a:headEnd type="none" w="med" len="med"/>
            <a:tailEnd type="triangle" w="med" len="med"/>
          </a:ln>
        </p:spPr>
      </p:cxnSp>
      <p:cxnSp>
        <p:nvCxnSpPr>
          <p:cNvPr id="294" name="Google Shape;294;p30"/>
          <p:cNvCxnSpPr>
            <a:cxnSpLocks/>
            <a:stCxn id="282" idx="2"/>
            <a:endCxn id="284" idx="2"/>
          </p:cNvCxnSpPr>
          <p:nvPr/>
        </p:nvCxnSpPr>
        <p:spPr>
          <a:xfrm rot="16200000" flipH="1">
            <a:off x="2079375" y="2440950"/>
            <a:ext cx="1284750" cy="2447400"/>
          </a:xfrm>
          <a:prstGeom prst="bentConnector2">
            <a:avLst/>
          </a:prstGeom>
          <a:noFill/>
          <a:ln w="9525" cap="flat" cmpd="sng">
            <a:solidFill>
              <a:schemeClr val="dk1"/>
            </a:solidFill>
            <a:prstDash val="solid"/>
            <a:round/>
            <a:headEnd type="none" w="med" len="med"/>
            <a:tailEnd type="triangle" w="med" len="med"/>
          </a:ln>
        </p:spPr>
      </p:cxnSp>
      <p:cxnSp>
        <p:nvCxnSpPr>
          <p:cNvPr id="295" name="Google Shape;295;p30"/>
          <p:cNvCxnSpPr>
            <a:cxnSpLocks/>
            <a:stCxn id="287" idx="2"/>
            <a:endCxn id="284" idx="6"/>
          </p:cNvCxnSpPr>
          <p:nvPr/>
        </p:nvCxnSpPr>
        <p:spPr>
          <a:xfrm rot="5400000">
            <a:off x="5779875" y="2440950"/>
            <a:ext cx="1284750" cy="2447400"/>
          </a:xfrm>
          <a:prstGeom prst="bentConnector2">
            <a:avLst/>
          </a:prstGeom>
          <a:noFill/>
          <a:ln w="9525" cap="flat" cmpd="sng">
            <a:solidFill>
              <a:schemeClr val="dk1"/>
            </a:solidFill>
            <a:prstDash val="solid"/>
            <a:round/>
            <a:headEnd type="none" w="med" len="med"/>
            <a:tailEnd type="triangle" w="med" len="med"/>
          </a:ln>
        </p:spPr>
      </p:cxn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31"/>
          <p:cNvSpPr txBox="1">
            <a:spLocks noGrp="1"/>
          </p:cNvSpPr>
          <p:nvPr>
            <p:ph type="title"/>
          </p:nvPr>
        </p:nvSpPr>
        <p:spPr>
          <a:xfrm>
            <a:off x="0" y="94505"/>
            <a:ext cx="85206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400" b="1" dirty="0">
                <a:solidFill>
                  <a:schemeClr val="tx2"/>
                </a:solidFill>
                <a:latin typeface="Times New Roman" panose="02020603050405020304" pitchFamily="18" charset="0"/>
                <a:cs typeface="Times New Roman" panose="02020603050405020304" pitchFamily="18" charset="0"/>
              </a:rPr>
              <a:t>Two Way Aggregate Table</a:t>
            </a:r>
            <a:endParaRPr sz="2400" b="1" dirty="0">
              <a:solidFill>
                <a:schemeClr val="tx2"/>
              </a:solidFill>
              <a:latin typeface="Times New Roman" panose="02020603050405020304" pitchFamily="18" charset="0"/>
              <a:cs typeface="Times New Roman" panose="02020603050405020304" pitchFamily="18" charset="0"/>
            </a:endParaRPr>
          </a:p>
        </p:txBody>
      </p:sp>
      <p:graphicFrame>
        <p:nvGraphicFramePr>
          <p:cNvPr id="301" name="Google Shape;301;p31"/>
          <p:cNvGraphicFramePr/>
          <p:nvPr>
            <p:extLst>
              <p:ext uri="{D42A27DB-BD31-4B8C-83A1-F6EECF244321}">
                <p14:modId xmlns:p14="http://schemas.microsoft.com/office/powerpoint/2010/main" val="3955882038"/>
              </p:ext>
            </p:extLst>
          </p:nvPr>
        </p:nvGraphicFramePr>
        <p:xfrm>
          <a:off x="72053" y="731520"/>
          <a:ext cx="8999893" cy="3931920"/>
        </p:xfrm>
        <a:graphic>
          <a:graphicData uri="http://schemas.openxmlformats.org/drawingml/2006/table">
            <a:tbl>
              <a:tblPr>
                <a:noFill/>
                <a:tableStyleId>{4319F74E-3F05-4C88-AABB-CECBACF106B1}</a:tableStyleId>
              </a:tblPr>
              <a:tblGrid>
                <a:gridCol w="1285699">
                  <a:extLst>
                    <a:ext uri="{9D8B030D-6E8A-4147-A177-3AD203B41FA5}">
                      <a16:colId xmlns:a16="http://schemas.microsoft.com/office/drawing/2014/main" val="20000"/>
                    </a:ext>
                  </a:extLst>
                </a:gridCol>
                <a:gridCol w="1285699">
                  <a:extLst>
                    <a:ext uri="{9D8B030D-6E8A-4147-A177-3AD203B41FA5}">
                      <a16:colId xmlns:a16="http://schemas.microsoft.com/office/drawing/2014/main" val="20001"/>
                    </a:ext>
                  </a:extLst>
                </a:gridCol>
                <a:gridCol w="1285699">
                  <a:extLst>
                    <a:ext uri="{9D8B030D-6E8A-4147-A177-3AD203B41FA5}">
                      <a16:colId xmlns:a16="http://schemas.microsoft.com/office/drawing/2014/main" val="20002"/>
                    </a:ext>
                  </a:extLst>
                </a:gridCol>
                <a:gridCol w="1285699">
                  <a:extLst>
                    <a:ext uri="{9D8B030D-6E8A-4147-A177-3AD203B41FA5}">
                      <a16:colId xmlns:a16="http://schemas.microsoft.com/office/drawing/2014/main" val="20003"/>
                    </a:ext>
                  </a:extLst>
                </a:gridCol>
                <a:gridCol w="1285699">
                  <a:extLst>
                    <a:ext uri="{9D8B030D-6E8A-4147-A177-3AD203B41FA5}">
                      <a16:colId xmlns:a16="http://schemas.microsoft.com/office/drawing/2014/main" val="20004"/>
                    </a:ext>
                  </a:extLst>
                </a:gridCol>
                <a:gridCol w="1285699">
                  <a:extLst>
                    <a:ext uri="{9D8B030D-6E8A-4147-A177-3AD203B41FA5}">
                      <a16:colId xmlns:a16="http://schemas.microsoft.com/office/drawing/2014/main" val="20005"/>
                    </a:ext>
                  </a:extLst>
                </a:gridCol>
                <a:gridCol w="1285699">
                  <a:extLst>
                    <a:ext uri="{9D8B030D-6E8A-4147-A177-3AD203B41FA5}">
                      <a16:colId xmlns:a16="http://schemas.microsoft.com/office/drawing/2014/main" val="20006"/>
                    </a:ext>
                  </a:extLst>
                </a:gridCol>
              </a:tblGrid>
              <a:tr h="962892">
                <a:tc>
                  <a:txBody>
                    <a:bodyPr/>
                    <a:lstStyle/>
                    <a:p>
                      <a:pPr marL="0" lvl="0" indent="0" algn="ctr" rtl="0">
                        <a:spcBef>
                          <a:spcPts val="0"/>
                        </a:spcBef>
                        <a:spcAft>
                          <a:spcPts val="0"/>
                        </a:spcAft>
                        <a:buNone/>
                      </a:pPr>
                      <a:r>
                        <a:rPr lang="en" sz="1200" b="1"/>
                        <a:t>Product ID</a:t>
                      </a:r>
                      <a:endParaRPr sz="1200"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EFEFEF"/>
                    </a:solidFill>
                  </a:tcPr>
                </a:tc>
                <a:tc>
                  <a:txBody>
                    <a:bodyPr/>
                    <a:lstStyle/>
                    <a:p>
                      <a:pPr marL="0" lvl="0" indent="0" algn="ctr" rtl="0">
                        <a:spcBef>
                          <a:spcPts val="0"/>
                        </a:spcBef>
                        <a:spcAft>
                          <a:spcPts val="0"/>
                        </a:spcAft>
                        <a:buNone/>
                      </a:pPr>
                      <a:r>
                        <a:rPr lang="en" sz="1200" b="1" dirty="0"/>
                        <a:t>Quantity</a:t>
                      </a:r>
                      <a:endParaRPr sz="1200" b="1" dirty="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EFEFEF"/>
                    </a:solidFill>
                  </a:tcPr>
                </a:tc>
                <a:tc>
                  <a:txBody>
                    <a:bodyPr/>
                    <a:lstStyle/>
                    <a:p>
                      <a:pPr marL="0" lvl="0" indent="0" algn="ctr" rtl="0">
                        <a:spcBef>
                          <a:spcPts val="0"/>
                        </a:spcBef>
                        <a:spcAft>
                          <a:spcPts val="0"/>
                        </a:spcAft>
                        <a:buNone/>
                      </a:pPr>
                      <a:r>
                        <a:rPr lang="en" sz="1200" b="1"/>
                        <a:t>Product Category</a:t>
                      </a:r>
                      <a:endParaRPr sz="1200"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EFEFEF"/>
                    </a:solidFill>
                  </a:tcPr>
                </a:tc>
                <a:tc>
                  <a:txBody>
                    <a:bodyPr/>
                    <a:lstStyle/>
                    <a:p>
                      <a:pPr marL="0" lvl="0" indent="0" algn="ctr" rtl="0">
                        <a:spcBef>
                          <a:spcPts val="0"/>
                        </a:spcBef>
                        <a:spcAft>
                          <a:spcPts val="0"/>
                        </a:spcAft>
                        <a:buNone/>
                      </a:pPr>
                      <a:r>
                        <a:rPr lang="en" sz="1200" b="1"/>
                        <a:t>Order</a:t>
                      </a:r>
                      <a:endParaRPr sz="1200" b="1"/>
                    </a:p>
                    <a:p>
                      <a:pPr marL="0" lvl="0" indent="0" algn="ctr" rtl="0">
                        <a:spcBef>
                          <a:spcPts val="0"/>
                        </a:spcBef>
                        <a:spcAft>
                          <a:spcPts val="0"/>
                        </a:spcAft>
                        <a:buNone/>
                      </a:pPr>
                      <a:r>
                        <a:rPr lang="en" sz="1200" b="1"/>
                        <a:t>Date</a:t>
                      </a:r>
                      <a:endParaRPr sz="1200"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EFEFEF"/>
                    </a:solidFill>
                  </a:tcPr>
                </a:tc>
                <a:tc>
                  <a:txBody>
                    <a:bodyPr/>
                    <a:lstStyle/>
                    <a:p>
                      <a:pPr marL="0" lvl="0" indent="0" algn="ctr" rtl="0">
                        <a:spcBef>
                          <a:spcPts val="0"/>
                        </a:spcBef>
                        <a:spcAft>
                          <a:spcPts val="0"/>
                        </a:spcAft>
                        <a:buNone/>
                      </a:pPr>
                      <a:r>
                        <a:rPr lang="en" sz="1200" b="1"/>
                        <a:t>Transaction</a:t>
                      </a:r>
                      <a:endParaRPr sz="1200" b="1"/>
                    </a:p>
                    <a:p>
                      <a:pPr marL="0" lvl="0" indent="0" algn="ctr" rtl="0">
                        <a:spcBef>
                          <a:spcPts val="0"/>
                        </a:spcBef>
                        <a:spcAft>
                          <a:spcPts val="0"/>
                        </a:spcAft>
                        <a:buNone/>
                      </a:pPr>
                      <a:r>
                        <a:rPr lang="en" sz="1200" b="1"/>
                        <a:t>Date</a:t>
                      </a:r>
                      <a:endParaRPr sz="1200"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EFEFEF"/>
                    </a:solidFill>
                  </a:tcPr>
                </a:tc>
                <a:tc>
                  <a:txBody>
                    <a:bodyPr/>
                    <a:lstStyle/>
                    <a:p>
                      <a:pPr marL="0" lvl="0" indent="0" algn="ctr" rtl="0">
                        <a:spcBef>
                          <a:spcPts val="0"/>
                        </a:spcBef>
                        <a:spcAft>
                          <a:spcPts val="0"/>
                        </a:spcAft>
                        <a:buNone/>
                      </a:pPr>
                      <a:r>
                        <a:rPr lang="en" sz="1200" b="1"/>
                        <a:t>Customer</a:t>
                      </a:r>
                      <a:endParaRPr sz="1200" b="1"/>
                    </a:p>
                    <a:p>
                      <a:pPr marL="0" lvl="0" indent="0" algn="ctr" rtl="0">
                        <a:spcBef>
                          <a:spcPts val="0"/>
                        </a:spcBef>
                        <a:spcAft>
                          <a:spcPts val="0"/>
                        </a:spcAft>
                        <a:buNone/>
                      </a:pPr>
                      <a:r>
                        <a:rPr lang="en" sz="1200" b="1"/>
                        <a:t>Name</a:t>
                      </a:r>
                      <a:endParaRPr sz="1200"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EFEFEF"/>
                    </a:solidFill>
                  </a:tcPr>
                </a:tc>
                <a:tc>
                  <a:txBody>
                    <a:bodyPr/>
                    <a:lstStyle/>
                    <a:p>
                      <a:pPr marL="0" lvl="0" indent="0" algn="ctr" rtl="0">
                        <a:spcBef>
                          <a:spcPts val="0"/>
                        </a:spcBef>
                        <a:spcAft>
                          <a:spcPts val="0"/>
                        </a:spcAft>
                        <a:buNone/>
                      </a:pPr>
                      <a:r>
                        <a:rPr lang="en" sz="1200" b="1"/>
                        <a:t>Store Outlet</a:t>
                      </a:r>
                      <a:endParaRPr sz="1200"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EFEFEF"/>
                    </a:solidFill>
                  </a:tcPr>
                </a:tc>
                <a:extLst>
                  <a:ext uri="{0D108BD9-81ED-4DB2-BD59-A6C34878D82A}">
                    <a16:rowId xmlns:a16="http://schemas.microsoft.com/office/drawing/2014/main" val="10000"/>
                  </a:ext>
                </a:extLst>
              </a:tr>
              <a:tr h="962892">
                <a:tc>
                  <a:txBody>
                    <a:bodyPr/>
                    <a:lstStyle/>
                    <a:p>
                      <a:pPr marL="0" lvl="0" indent="0" algn="l" rtl="0">
                        <a:spcBef>
                          <a:spcPts val="0"/>
                        </a:spcBef>
                        <a:spcAft>
                          <a:spcPts val="0"/>
                        </a:spcAft>
                        <a:buNone/>
                      </a:pPr>
                      <a:r>
                        <a:rPr lang="en" sz="1200"/>
                        <a:t>52</a:t>
                      </a:r>
                      <a:endParaRPr sz="1200"/>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1200"/>
                        <a:t>1</a:t>
                      </a:r>
                      <a:endParaRPr sz="1200"/>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1200"/>
                        <a:t>Tea</a:t>
                      </a:r>
                      <a:endParaRPr sz="1200"/>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1200"/>
                        <a:t>3/26/2019</a:t>
                      </a:r>
                      <a:endParaRPr sz="1200"/>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1200"/>
                        <a:t>4/1/2019</a:t>
                      </a:r>
                      <a:endParaRPr sz="1200"/>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1200"/>
                        <a:t>Melissa Johnson</a:t>
                      </a:r>
                      <a:endParaRPr sz="1200"/>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1200"/>
                        <a:t>3</a:t>
                      </a:r>
                      <a:endParaRPr sz="1200"/>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668712">
                <a:tc>
                  <a:txBody>
                    <a:bodyPr/>
                    <a:lstStyle/>
                    <a:p>
                      <a:pPr marL="0" lvl="0" indent="0" algn="l" rtl="0">
                        <a:spcBef>
                          <a:spcPts val="0"/>
                        </a:spcBef>
                        <a:spcAft>
                          <a:spcPts val="0"/>
                        </a:spcAft>
                        <a:buNone/>
                      </a:pPr>
                      <a:r>
                        <a:rPr lang="en" sz="1200"/>
                        <a:t>47</a:t>
                      </a:r>
                      <a:endParaRPr sz="1200"/>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1200"/>
                        <a:t>1</a:t>
                      </a:r>
                      <a:endParaRPr sz="1200"/>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1200"/>
                        <a:t>Tea</a:t>
                      </a:r>
                      <a:endParaRPr sz="1200"/>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1200"/>
                        <a:t>3/24/2019</a:t>
                      </a:r>
                      <a:endParaRPr sz="1200"/>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1200"/>
                        <a:t>4/2/2019</a:t>
                      </a:r>
                      <a:endParaRPr sz="1200"/>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1200"/>
                        <a:t>Sean</a:t>
                      </a:r>
                      <a:endParaRPr sz="1200"/>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1200"/>
                        <a:t>5</a:t>
                      </a:r>
                      <a:endParaRPr sz="1200"/>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668712">
                <a:tc>
                  <a:txBody>
                    <a:bodyPr/>
                    <a:lstStyle/>
                    <a:p>
                      <a:pPr marL="0" lvl="0" indent="0" algn="l" rtl="0">
                        <a:spcBef>
                          <a:spcPts val="0"/>
                        </a:spcBef>
                        <a:spcAft>
                          <a:spcPts val="0"/>
                        </a:spcAft>
                        <a:buNone/>
                      </a:pPr>
                      <a:r>
                        <a:rPr lang="en" sz="1200"/>
                        <a:t>74</a:t>
                      </a:r>
                      <a:endParaRPr sz="1200"/>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1200"/>
                        <a:t>1</a:t>
                      </a:r>
                      <a:endParaRPr sz="1200"/>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1200"/>
                        <a:t>Food</a:t>
                      </a:r>
                      <a:endParaRPr sz="1200"/>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1200" dirty="0"/>
                        <a:t>3/28/2019</a:t>
                      </a:r>
                      <a:endParaRPr sz="1200" dirty="0"/>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1200"/>
                        <a:t>4/8/2019</a:t>
                      </a:r>
                      <a:endParaRPr sz="1200"/>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1200"/>
                        <a:t>Teegan</a:t>
                      </a:r>
                      <a:endParaRPr sz="1200"/>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1200"/>
                        <a:t>5</a:t>
                      </a:r>
                      <a:endParaRPr sz="1200"/>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668712">
                <a:tc>
                  <a:txBody>
                    <a:bodyPr/>
                    <a:lstStyle/>
                    <a:p>
                      <a:pPr marL="0" lvl="0" indent="0" algn="l" rtl="0">
                        <a:spcBef>
                          <a:spcPts val="0"/>
                        </a:spcBef>
                        <a:spcAft>
                          <a:spcPts val="0"/>
                        </a:spcAft>
                        <a:buNone/>
                      </a:pPr>
                      <a:r>
                        <a:rPr lang="en" sz="1200"/>
                        <a:t>83</a:t>
                      </a:r>
                      <a:endParaRPr sz="1200"/>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1200"/>
                        <a:t>1</a:t>
                      </a:r>
                      <a:endParaRPr sz="1200"/>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1200"/>
                        <a:t>Merchandise</a:t>
                      </a:r>
                      <a:endParaRPr sz="1200"/>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1200"/>
                        <a:t>3/30/2019</a:t>
                      </a:r>
                      <a:endParaRPr sz="1200"/>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1200"/>
                        <a:t>4/11/2019</a:t>
                      </a:r>
                      <a:endParaRPr sz="1200"/>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1200"/>
                        <a:t>Brady</a:t>
                      </a:r>
                      <a:endParaRPr sz="1200"/>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1200" dirty="0"/>
                        <a:t>8</a:t>
                      </a:r>
                      <a:endParaRPr sz="1200" dirty="0"/>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14"/>
          <p:cNvSpPr txBox="1">
            <a:spLocks noGrp="1"/>
          </p:cNvSpPr>
          <p:nvPr>
            <p:ph type="body" idx="1"/>
          </p:nvPr>
        </p:nvSpPr>
        <p:spPr>
          <a:xfrm>
            <a:off x="132263" y="61763"/>
            <a:ext cx="8691600" cy="6036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dk1"/>
              </a:buClr>
              <a:buSzPts val="2400"/>
              <a:buNone/>
            </a:pPr>
            <a:r>
              <a:rPr lang="en" b="1" dirty="0">
                <a:solidFill>
                  <a:schemeClr val="tx2"/>
                </a:solidFill>
                <a:latin typeface="Times New Roman" panose="02020603050405020304" pitchFamily="18" charset="0"/>
                <a:ea typeface="Arial"/>
                <a:cs typeface="Times New Roman" panose="02020603050405020304" pitchFamily="18" charset="0"/>
                <a:sym typeface="Arial"/>
              </a:rPr>
              <a:t>Introduction </a:t>
            </a:r>
            <a:endParaRPr b="1" dirty="0">
              <a:solidFill>
                <a:schemeClr val="tx2"/>
              </a:solidFill>
              <a:latin typeface="Times New Roman" panose="02020603050405020304" pitchFamily="18" charset="0"/>
              <a:ea typeface="Arial"/>
              <a:cs typeface="Times New Roman" panose="02020603050405020304" pitchFamily="18" charset="0"/>
              <a:sym typeface="Arial"/>
            </a:endParaRPr>
          </a:p>
        </p:txBody>
      </p:sp>
      <p:sp>
        <p:nvSpPr>
          <p:cNvPr id="135" name="Google Shape;135;p14"/>
          <p:cNvSpPr txBox="1">
            <a:spLocks noGrp="1"/>
          </p:cNvSpPr>
          <p:nvPr>
            <p:ph type="body" idx="2"/>
          </p:nvPr>
        </p:nvSpPr>
        <p:spPr>
          <a:xfrm>
            <a:off x="57950" y="665363"/>
            <a:ext cx="8908080" cy="3881100"/>
          </a:xfrm>
          <a:prstGeom prst="rect">
            <a:avLst/>
          </a:prstGeom>
          <a:noFill/>
          <a:ln>
            <a:noFill/>
          </a:ln>
        </p:spPr>
        <p:txBody>
          <a:bodyPr spcFirstLastPara="1" wrap="square" lIns="91425" tIns="45700" rIns="91425" bIns="45700" anchor="t" anchorCtr="0">
            <a:noAutofit/>
          </a:bodyPr>
          <a:lstStyle/>
          <a:p>
            <a:pPr marL="457200" lvl="0" indent="-317500" algn="l" rtl="0">
              <a:spcBef>
                <a:spcPts val="0"/>
              </a:spcBef>
              <a:spcAft>
                <a:spcPts val="0"/>
              </a:spcAft>
              <a:buSzPts val="1400"/>
              <a:buFont typeface="Arial"/>
              <a:buChar char="●"/>
            </a:pPr>
            <a:r>
              <a:rPr lang="en" sz="1400" dirty="0">
                <a:highlight>
                  <a:srgbClr val="FFFFFF"/>
                </a:highlight>
                <a:latin typeface="Arial"/>
                <a:ea typeface="Arial"/>
                <a:cs typeface="Arial"/>
                <a:sym typeface="Arial"/>
              </a:rPr>
              <a:t>Across US coffee culture, however, one establishment bucks the trend and has persisted in spite of the third wave of coffee. This is the diner,  which is now irrevocably intertwined with how people perceive coffee in the US.</a:t>
            </a:r>
            <a:endParaRPr sz="1400" dirty="0">
              <a:highlight>
                <a:srgbClr val="FFFFFF"/>
              </a:highlight>
              <a:latin typeface="Arial"/>
              <a:ea typeface="Arial"/>
              <a:cs typeface="Arial"/>
              <a:sym typeface="Arial"/>
            </a:endParaRPr>
          </a:p>
          <a:p>
            <a:pPr marL="457200" lvl="0" indent="0" algn="l" rtl="0">
              <a:spcBef>
                <a:spcPts val="0"/>
              </a:spcBef>
              <a:spcAft>
                <a:spcPts val="0"/>
              </a:spcAft>
              <a:buNone/>
            </a:pPr>
            <a:endParaRPr sz="1400" dirty="0">
              <a:highlight>
                <a:srgbClr val="FFFFFF"/>
              </a:highlight>
              <a:latin typeface="Arial"/>
              <a:ea typeface="Arial"/>
              <a:cs typeface="Arial"/>
              <a:sym typeface="Arial"/>
            </a:endParaRPr>
          </a:p>
          <a:p>
            <a:pPr marL="457200" lvl="0" indent="-317500" algn="l" rtl="0">
              <a:spcBef>
                <a:spcPts val="0"/>
              </a:spcBef>
              <a:spcAft>
                <a:spcPts val="0"/>
              </a:spcAft>
              <a:buSzPts val="1400"/>
              <a:buFont typeface="Arial"/>
              <a:buChar char="●"/>
            </a:pPr>
            <a:r>
              <a:rPr lang="en" sz="1400" dirty="0">
                <a:highlight>
                  <a:srgbClr val="FFFFFF"/>
                </a:highlight>
                <a:latin typeface="Arial"/>
                <a:ea typeface="Arial"/>
                <a:cs typeface="Arial"/>
                <a:sym typeface="Arial"/>
              </a:rPr>
              <a:t>Since the founding of the US’ coffeehouses before the American Revolution, coffee shop culture in the country has evolved significantly. From war rations to the third wave, it’s clear that coffee has been an inextricable aspect of US culture for centuries.</a:t>
            </a:r>
          </a:p>
          <a:p>
            <a:pPr marL="457200" lvl="0" indent="-317500" algn="l" rtl="0">
              <a:spcBef>
                <a:spcPts val="0"/>
              </a:spcBef>
              <a:spcAft>
                <a:spcPts val="0"/>
              </a:spcAft>
              <a:buSzPts val="1400"/>
              <a:buFont typeface="Arial"/>
              <a:buChar char="●"/>
            </a:pPr>
            <a:endParaRPr sz="1400" dirty="0">
              <a:highlight>
                <a:srgbClr val="FFFFFF"/>
              </a:highlight>
              <a:latin typeface="Arial"/>
              <a:ea typeface="Arial"/>
              <a:cs typeface="Arial"/>
              <a:sym typeface="Arial"/>
            </a:endParaRPr>
          </a:p>
          <a:p>
            <a:pPr marL="457200" lvl="0" indent="-317500" algn="l" rtl="0">
              <a:spcBef>
                <a:spcPts val="0"/>
              </a:spcBef>
              <a:spcAft>
                <a:spcPts val="0"/>
              </a:spcAft>
              <a:buSzPts val="1400"/>
              <a:buFont typeface="Arial"/>
              <a:buChar char="●"/>
            </a:pPr>
            <a:r>
              <a:rPr lang="en" sz="1400" dirty="0">
                <a:highlight>
                  <a:srgbClr val="FFFFFF"/>
                </a:highlight>
                <a:latin typeface="Arial"/>
                <a:ea typeface="Arial"/>
                <a:cs typeface="Arial"/>
                <a:sym typeface="Arial"/>
              </a:rPr>
              <a:t>According to the overview led by the National Coffee Association in the United States, over 70% of the customers like at-home espresso readiness, and 59% of the espresso consumed everyday is a connoisseur espresso. Subsequently, a steady shift has been seen from soda pops to espresso drinks among buyers in the locale as of late.</a:t>
            </a:r>
            <a:endParaRPr sz="1400" dirty="0">
              <a:highlight>
                <a:srgbClr val="FFFFFF"/>
              </a:highlight>
              <a:latin typeface="Arial"/>
              <a:ea typeface="Arial"/>
              <a:cs typeface="Arial"/>
              <a:sym typeface="Arial"/>
            </a:endParaRPr>
          </a:p>
          <a:p>
            <a:pPr marL="457200" lvl="0" indent="0" algn="l" rtl="0">
              <a:spcBef>
                <a:spcPts val="0"/>
              </a:spcBef>
              <a:spcAft>
                <a:spcPts val="0"/>
              </a:spcAft>
              <a:buNone/>
            </a:pPr>
            <a:endParaRPr sz="1400" dirty="0">
              <a:highlight>
                <a:srgbClr val="FFFFFF"/>
              </a:highlight>
              <a:latin typeface="Arial"/>
              <a:ea typeface="Arial"/>
              <a:cs typeface="Arial"/>
              <a:sym typeface="Arial"/>
            </a:endParaRPr>
          </a:p>
          <a:p>
            <a:pPr marL="457200" lvl="0" indent="-317500" algn="l" rtl="0">
              <a:spcBef>
                <a:spcPts val="0"/>
              </a:spcBef>
              <a:spcAft>
                <a:spcPts val="0"/>
              </a:spcAft>
              <a:buClr>
                <a:srgbClr val="13293D"/>
              </a:buClr>
              <a:buSzPts val="1400"/>
              <a:buFont typeface="Arial"/>
              <a:buChar char="●"/>
            </a:pPr>
            <a:r>
              <a:rPr lang="en" sz="1400" dirty="0">
                <a:solidFill>
                  <a:srgbClr val="13293D"/>
                </a:solidFill>
                <a:highlight>
                  <a:srgbClr val="FFFFFF"/>
                </a:highlight>
                <a:latin typeface="Arial"/>
                <a:ea typeface="Arial"/>
                <a:cs typeface="Arial"/>
                <a:sym typeface="Arial"/>
              </a:rPr>
              <a:t>The penetration rates of single-serve brewers in households in the largest cities in the United States is approximately 23% to 75%. In the United States, single-cup brewers are found in 41% of homes and 28% of offices, according to the National Coffee Drinking Trends survey</a:t>
            </a:r>
            <a:endParaRPr sz="1400" dirty="0">
              <a:highlight>
                <a:srgbClr val="FFFFFF"/>
              </a:highlight>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Google Shape;306;p32"/>
          <p:cNvSpPr txBox="1">
            <a:spLocks noGrp="1"/>
          </p:cNvSpPr>
          <p:nvPr>
            <p:ph type="title"/>
          </p:nvPr>
        </p:nvSpPr>
        <p:spPr>
          <a:xfrm>
            <a:off x="175650" y="86450"/>
            <a:ext cx="85206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400" b="1" dirty="0">
                <a:solidFill>
                  <a:schemeClr val="tx2"/>
                </a:solidFill>
                <a:latin typeface="Times New Roman" panose="02020603050405020304" pitchFamily="18" charset="0"/>
                <a:cs typeface="Times New Roman" panose="02020603050405020304" pitchFamily="18" charset="0"/>
              </a:rPr>
              <a:t>OLAP MDDB Cube</a:t>
            </a:r>
            <a:endParaRPr sz="2400" b="1" dirty="0">
              <a:solidFill>
                <a:schemeClr val="tx2"/>
              </a:solidFill>
              <a:latin typeface="Times New Roman" panose="02020603050405020304" pitchFamily="18" charset="0"/>
              <a:cs typeface="Times New Roman" panose="02020603050405020304" pitchFamily="18" charset="0"/>
            </a:endParaRPr>
          </a:p>
        </p:txBody>
      </p:sp>
      <p:pic>
        <p:nvPicPr>
          <p:cNvPr id="307" name="Google Shape;307;p32"/>
          <p:cNvPicPr preferRelativeResize="0"/>
          <p:nvPr/>
        </p:nvPicPr>
        <p:blipFill>
          <a:blip r:embed="rId3">
            <a:alphaModFix/>
          </a:blip>
          <a:stretch>
            <a:fillRect/>
          </a:stretch>
        </p:blipFill>
        <p:spPr>
          <a:xfrm>
            <a:off x="4759425" y="704700"/>
            <a:ext cx="4172500" cy="4172500"/>
          </a:xfrm>
          <a:prstGeom prst="rect">
            <a:avLst/>
          </a:prstGeom>
          <a:noFill/>
          <a:ln>
            <a:noFill/>
          </a:ln>
        </p:spPr>
      </p:pic>
      <p:sp>
        <p:nvSpPr>
          <p:cNvPr id="308" name="Google Shape;308;p32"/>
          <p:cNvSpPr txBox="1"/>
          <p:nvPr/>
        </p:nvSpPr>
        <p:spPr>
          <a:xfrm>
            <a:off x="281163" y="1621200"/>
            <a:ext cx="1813500" cy="110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dirty="0"/>
              <a:t>Product Category, Neighborhood, </a:t>
            </a:r>
            <a:endParaRPr sz="1200" dirty="0"/>
          </a:p>
          <a:p>
            <a:pPr marL="0" lvl="0" indent="0" algn="l" rtl="0">
              <a:spcBef>
                <a:spcPts val="0"/>
              </a:spcBef>
              <a:spcAft>
                <a:spcPts val="0"/>
              </a:spcAft>
              <a:buNone/>
            </a:pPr>
            <a:r>
              <a:rPr lang="en" sz="1200" dirty="0"/>
              <a:t>and Year </a:t>
            </a:r>
            <a:endParaRPr sz="1200" dirty="0"/>
          </a:p>
          <a:p>
            <a:pPr marL="0" lvl="0" indent="0" algn="l" rtl="0">
              <a:spcBef>
                <a:spcPts val="0"/>
              </a:spcBef>
              <a:spcAft>
                <a:spcPts val="0"/>
              </a:spcAft>
              <a:buNone/>
            </a:pPr>
            <a:r>
              <a:rPr lang="en" sz="1200" dirty="0"/>
              <a:t>are all Dense Dimensions</a:t>
            </a:r>
            <a:endParaRPr sz="1200" dirty="0"/>
          </a:p>
        </p:txBody>
      </p:sp>
      <p:sp>
        <p:nvSpPr>
          <p:cNvPr id="309" name="Google Shape;309;p32"/>
          <p:cNvSpPr txBox="1"/>
          <p:nvPr/>
        </p:nvSpPr>
        <p:spPr>
          <a:xfrm>
            <a:off x="4370425" y="2073675"/>
            <a:ext cx="655200" cy="338700"/>
          </a:xfrm>
          <a:prstGeom prst="rect">
            <a:avLst/>
          </a:prstGeom>
          <a:solidFill>
            <a:srgbClr val="CFE2F3"/>
          </a:solidFill>
          <a:ln w="952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sz="1000"/>
              <a:t>Coffee</a:t>
            </a:r>
            <a:endParaRPr sz="1000"/>
          </a:p>
        </p:txBody>
      </p:sp>
      <p:sp>
        <p:nvSpPr>
          <p:cNvPr id="310" name="Google Shape;310;p32"/>
          <p:cNvSpPr txBox="1"/>
          <p:nvPr/>
        </p:nvSpPr>
        <p:spPr>
          <a:xfrm>
            <a:off x="4588525" y="2646600"/>
            <a:ext cx="437100" cy="338700"/>
          </a:xfrm>
          <a:prstGeom prst="rect">
            <a:avLst/>
          </a:prstGeom>
          <a:solidFill>
            <a:srgbClr val="CFE2F3"/>
          </a:solidFill>
          <a:ln w="952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sz="1000"/>
              <a:t>Tea</a:t>
            </a:r>
            <a:endParaRPr sz="1000"/>
          </a:p>
        </p:txBody>
      </p:sp>
      <p:sp>
        <p:nvSpPr>
          <p:cNvPr id="311" name="Google Shape;311;p32"/>
          <p:cNvSpPr txBox="1"/>
          <p:nvPr/>
        </p:nvSpPr>
        <p:spPr>
          <a:xfrm>
            <a:off x="4381350" y="3190375"/>
            <a:ext cx="764400" cy="338700"/>
          </a:xfrm>
          <a:prstGeom prst="rect">
            <a:avLst/>
          </a:prstGeom>
          <a:solidFill>
            <a:srgbClr val="CFE2F3"/>
          </a:solidFill>
          <a:ln w="952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sz="1000"/>
              <a:t>Bakery</a:t>
            </a:r>
            <a:endParaRPr sz="1000"/>
          </a:p>
        </p:txBody>
      </p:sp>
      <p:sp>
        <p:nvSpPr>
          <p:cNvPr id="312" name="Google Shape;312;p32"/>
          <p:cNvSpPr txBox="1"/>
          <p:nvPr/>
        </p:nvSpPr>
        <p:spPr>
          <a:xfrm>
            <a:off x="6156450" y="679025"/>
            <a:ext cx="655200" cy="338700"/>
          </a:xfrm>
          <a:prstGeom prst="rect">
            <a:avLst/>
          </a:prstGeom>
          <a:solidFill>
            <a:srgbClr val="FFF2CC"/>
          </a:solidFill>
          <a:ln w="952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000"/>
              <a:t>2019(2)</a:t>
            </a:r>
            <a:endParaRPr sz="1000"/>
          </a:p>
        </p:txBody>
      </p:sp>
      <p:sp>
        <p:nvSpPr>
          <p:cNvPr id="313" name="Google Shape;313;p32"/>
          <p:cNvSpPr txBox="1"/>
          <p:nvPr/>
        </p:nvSpPr>
        <p:spPr>
          <a:xfrm>
            <a:off x="5671200" y="4406825"/>
            <a:ext cx="764400" cy="338700"/>
          </a:xfrm>
          <a:prstGeom prst="rect">
            <a:avLst/>
          </a:prstGeom>
          <a:solidFill>
            <a:srgbClr val="F4CCCC"/>
          </a:solidFill>
          <a:ln w="952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sz="1000"/>
              <a:t>Chelsea</a:t>
            </a:r>
            <a:endParaRPr sz="1000"/>
          </a:p>
        </p:txBody>
      </p:sp>
      <p:sp>
        <p:nvSpPr>
          <p:cNvPr id="314" name="Google Shape;314;p32"/>
          <p:cNvSpPr txBox="1"/>
          <p:nvPr/>
        </p:nvSpPr>
        <p:spPr>
          <a:xfrm>
            <a:off x="5263625" y="4126400"/>
            <a:ext cx="764400" cy="338700"/>
          </a:xfrm>
          <a:prstGeom prst="rect">
            <a:avLst/>
          </a:prstGeom>
          <a:solidFill>
            <a:srgbClr val="F4CCCC"/>
          </a:solidFill>
          <a:ln w="952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sz="1000"/>
              <a:t>Astoria</a:t>
            </a:r>
            <a:endParaRPr sz="1000"/>
          </a:p>
        </p:txBody>
      </p:sp>
      <p:sp>
        <p:nvSpPr>
          <p:cNvPr id="315" name="Google Shape;315;p32"/>
          <p:cNvSpPr txBox="1"/>
          <p:nvPr/>
        </p:nvSpPr>
        <p:spPr>
          <a:xfrm>
            <a:off x="4588525" y="3841350"/>
            <a:ext cx="764400" cy="338700"/>
          </a:xfrm>
          <a:prstGeom prst="rect">
            <a:avLst/>
          </a:prstGeom>
          <a:solidFill>
            <a:srgbClr val="F4CCCC"/>
          </a:solidFill>
          <a:ln w="952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sz="1000"/>
              <a:t>Jamaica</a:t>
            </a:r>
            <a:endParaRPr sz="1000"/>
          </a:p>
        </p:txBody>
      </p:sp>
      <p:sp>
        <p:nvSpPr>
          <p:cNvPr id="316" name="Google Shape;316;p32"/>
          <p:cNvSpPr txBox="1"/>
          <p:nvPr/>
        </p:nvSpPr>
        <p:spPr>
          <a:xfrm>
            <a:off x="2767300" y="4206725"/>
            <a:ext cx="1574915" cy="461635"/>
          </a:xfrm>
          <a:prstGeom prst="rect">
            <a:avLst/>
          </a:prstGeom>
          <a:solidFill>
            <a:srgbClr val="F4CCCC"/>
          </a:solidFill>
          <a:ln w="952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b="1"/>
              <a:t>Neighborhood</a:t>
            </a:r>
            <a:endParaRPr b="1"/>
          </a:p>
        </p:txBody>
      </p:sp>
      <p:sp>
        <p:nvSpPr>
          <p:cNvPr id="317" name="Google Shape;317;p32"/>
          <p:cNvSpPr txBox="1"/>
          <p:nvPr/>
        </p:nvSpPr>
        <p:spPr>
          <a:xfrm>
            <a:off x="2434150" y="2483150"/>
            <a:ext cx="1475400" cy="615600"/>
          </a:xfrm>
          <a:prstGeom prst="rect">
            <a:avLst/>
          </a:prstGeom>
          <a:solidFill>
            <a:srgbClr val="CFE2F3"/>
          </a:solidFill>
          <a:ln w="952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b="1" dirty="0"/>
              <a:t>Product</a:t>
            </a:r>
            <a:endParaRPr b="1" dirty="0"/>
          </a:p>
          <a:p>
            <a:pPr marL="0" lvl="0" indent="0" algn="ctr" rtl="0">
              <a:spcBef>
                <a:spcPts val="0"/>
              </a:spcBef>
              <a:spcAft>
                <a:spcPts val="0"/>
              </a:spcAft>
              <a:buNone/>
            </a:pPr>
            <a:r>
              <a:rPr lang="en" b="1" dirty="0"/>
              <a:t>Category</a:t>
            </a:r>
            <a:endParaRPr b="1" dirty="0"/>
          </a:p>
        </p:txBody>
      </p:sp>
      <p:sp>
        <p:nvSpPr>
          <p:cNvPr id="318" name="Google Shape;318;p32"/>
          <p:cNvSpPr txBox="1"/>
          <p:nvPr/>
        </p:nvSpPr>
        <p:spPr>
          <a:xfrm>
            <a:off x="3996930" y="684825"/>
            <a:ext cx="1475400" cy="400200"/>
          </a:xfrm>
          <a:prstGeom prst="rect">
            <a:avLst/>
          </a:prstGeom>
          <a:solidFill>
            <a:srgbClr val="FFF2CC"/>
          </a:solidFill>
          <a:ln w="952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b="1"/>
              <a:t>Year</a:t>
            </a:r>
            <a:endParaRPr b="1"/>
          </a:p>
        </p:txBody>
      </p:sp>
      <p:sp>
        <p:nvSpPr>
          <p:cNvPr id="319" name="Google Shape;319;p32"/>
          <p:cNvSpPr txBox="1"/>
          <p:nvPr/>
        </p:nvSpPr>
        <p:spPr>
          <a:xfrm>
            <a:off x="5570450" y="956950"/>
            <a:ext cx="655200" cy="338700"/>
          </a:xfrm>
          <a:prstGeom prst="rect">
            <a:avLst/>
          </a:prstGeom>
          <a:solidFill>
            <a:srgbClr val="FFF2CC"/>
          </a:solidFill>
          <a:ln w="952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000"/>
              <a:t>2019(1)</a:t>
            </a:r>
            <a:endParaRPr sz="1000"/>
          </a:p>
        </p:txBody>
      </p:sp>
      <p:sp>
        <p:nvSpPr>
          <p:cNvPr id="320" name="Google Shape;320;p32"/>
          <p:cNvSpPr txBox="1"/>
          <p:nvPr/>
        </p:nvSpPr>
        <p:spPr>
          <a:xfrm>
            <a:off x="4971025" y="1186300"/>
            <a:ext cx="655200" cy="338700"/>
          </a:xfrm>
          <a:prstGeom prst="rect">
            <a:avLst/>
          </a:prstGeom>
          <a:solidFill>
            <a:srgbClr val="FFF2CC"/>
          </a:solidFill>
          <a:ln w="952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000"/>
              <a:t>2018(2)</a:t>
            </a:r>
            <a:endParaRPr sz="1000"/>
          </a:p>
        </p:txBody>
      </p:sp>
      <p:sp>
        <p:nvSpPr>
          <p:cNvPr id="321" name="Google Shape;321;p32"/>
          <p:cNvSpPr txBox="1"/>
          <p:nvPr/>
        </p:nvSpPr>
        <p:spPr>
          <a:xfrm>
            <a:off x="4435950" y="1451850"/>
            <a:ext cx="655200" cy="338700"/>
          </a:xfrm>
          <a:prstGeom prst="rect">
            <a:avLst/>
          </a:prstGeom>
          <a:solidFill>
            <a:srgbClr val="FFF2CC"/>
          </a:solidFill>
          <a:ln w="952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000"/>
              <a:t>2018(1)</a:t>
            </a:r>
            <a:endParaRPr sz="100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33"/>
          <p:cNvSpPr txBox="1">
            <a:spLocks noGrp="1"/>
          </p:cNvSpPr>
          <p:nvPr>
            <p:ph type="title"/>
          </p:nvPr>
        </p:nvSpPr>
        <p:spPr>
          <a:xfrm>
            <a:off x="182160" y="198121"/>
            <a:ext cx="7986480" cy="487680"/>
          </a:xfrm>
          <a:prstGeom prst="rect">
            <a:avLst/>
          </a:prstGeom>
        </p:spPr>
        <p:txBody>
          <a:bodyPr spcFirstLastPara="1" wrap="square" lIns="91425" tIns="91425" rIns="91425" bIns="91425" anchor="ctr" anchorCtr="0">
            <a:noAutofit/>
          </a:bodyPr>
          <a:lstStyle/>
          <a:p>
            <a:pPr marL="0" lvl="0" indent="0" algn="l" rtl="0">
              <a:lnSpc>
                <a:spcPct val="115000"/>
              </a:lnSpc>
              <a:spcBef>
                <a:spcPts val="0"/>
              </a:spcBef>
              <a:spcAft>
                <a:spcPts val="0"/>
              </a:spcAft>
              <a:buClr>
                <a:schemeClr val="dk1"/>
              </a:buClr>
              <a:buSzPts val="1100"/>
              <a:buFont typeface="Arial"/>
              <a:buNone/>
            </a:pPr>
            <a:r>
              <a:rPr lang="en" sz="2400" dirty="0">
                <a:solidFill>
                  <a:schemeClr val="tx2"/>
                </a:solidFill>
                <a:latin typeface="Times New Roman" panose="02020603050405020304" pitchFamily="18" charset="0"/>
                <a:ea typeface="Georgia"/>
                <a:cs typeface="Times New Roman" panose="02020603050405020304" pitchFamily="18" charset="0"/>
                <a:sym typeface="Georgia"/>
              </a:rPr>
              <a:t>What is Business Intelligence?</a:t>
            </a:r>
            <a:endParaRPr sz="2400" dirty="0">
              <a:solidFill>
                <a:schemeClr val="tx2"/>
              </a:solidFill>
              <a:latin typeface="Times New Roman" panose="02020603050405020304" pitchFamily="18" charset="0"/>
              <a:ea typeface="Georgia"/>
              <a:cs typeface="Times New Roman" panose="02020603050405020304" pitchFamily="18" charset="0"/>
              <a:sym typeface="Georgia"/>
            </a:endParaRPr>
          </a:p>
          <a:p>
            <a:pPr marL="0" lvl="0" indent="0" algn="l" rtl="0">
              <a:spcBef>
                <a:spcPts val="0"/>
              </a:spcBef>
              <a:spcAft>
                <a:spcPts val="0"/>
              </a:spcAft>
              <a:buNone/>
            </a:pPr>
            <a:endParaRPr sz="2400" dirty="0">
              <a:latin typeface="Times New Roman" panose="02020603050405020304" pitchFamily="18" charset="0"/>
              <a:cs typeface="Times New Roman" panose="02020603050405020304" pitchFamily="18" charset="0"/>
            </a:endParaRPr>
          </a:p>
        </p:txBody>
      </p:sp>
      <p:sp>
        <p:nvSpPr>
          <p:cNvPr id="327" name="Google Shape;327;p33"/>
          <p:cNvSpPr txBox="1">
            <a:spLocks noGrp="1"/>
          </p:cNvSpPr>
          <p:nvPr>
            <p:ph type="body" idx="1"/>
          </p:nvPr>
        </p:nvSpPr>
        <p:spPr>
          <a:xfrm>
            <a:off x="311700" y="685800"/>
            <a:ext cx="8771340" cy="3878579"/>
          </a:xfrm>
          <a:prstGeom prst="rect">
            <a:avLst/>
          </a:prstGeom>
        </p:spPr>
        <p:txBody>
          <a:bodyPr spcFirstLastPara="1" wrap="square" lIns="91425" tIns="91425" rIns="91425" bIns="91425" anchor="ctr" anchorCtr="0">
            <a:noAutofit/>
          </a:bodyPr>
          <a:lstStyle/>
          <a:p>
            <a:pPr marL="285750" indent="-285750">
              <a:buClr>
                <a:schemeClr val="dk1"/>
              </a:buClr>
              <a:buSzPts val="1100"/>
            </a:pPr>
            <a:r>
              <a:rPr lang="en" sz="1600" dirty="0">
                <a:latin typeface="Times New Roman"/>
                <a:ea typeface="Times New Roman"/>
                <a:cs typeface="Times New Roman"/>
                <a:sym typeface="Times New Roman"/>
              </a:rPr>
              <a:t>Business intelligence (BI) is the process of transforming data into actionable insights that help an organization make strategic and tactical choices. To offer users with detailed insight about the state of the business, BI tools access and analyze data sets and show analytical findings in reports, summaries, dashboards, graphs, charts, and maps. </a:t>
            </a:r>
            <a:endParaRPr sz="1600" dirty="0">
              <a:latin typeface="Times New Roman"/>
              <a:ea typeface="Times New Roman"/>
              <a:cs typeface="Times New Roman"/>
              <a:sym typeface="Times New Roman"/>
            </a:endParaRPr>
          </a:p>
          <a:p>
            <a:pPr marL="0" lvl="0" indent="0" algn="l" rtl="0">
              <a:spcBef>
                <a:spcPts val="0"/>
              </a:spcBef>
              <a:spcAft>
                <a:spcPts val="0"/>
              </a:spcAft>
              <a:buClr>
                <a:schemeClr val="dk1"/>
              </a:buClr>
              <a:buSzPts val="1100"/>
              <a:buFont typeface="Arial"/>
              <a:buNone/>
            </a:pPr>
            <a:endParaRPr sz="1600" dirty="0">
              <a:latin typeface="Times New Roman"/>
              <a:ea typeface="Times New Roman"/>
              <a:cs typeface="Times New Roman"/>
              <a:sym typeface="Times New Roman"/>
            </a:endParaRPr>
          </a:p>
          <a:p>
            <a:pPr marL="285750" indent="-285750"/>
            <a:r>
              <a:rPr lang="en" sz="1600" dirty="0">
                <a:latin typeface="Times New Roman"/>
                <a:ea typeface="Times New Roman"/>
                <a:cs typeface="Times New Roman"/>
                <a:sym typeface="Times New Roman"/>
              </a:rPr>
              <a:t>The phrase "business intelligence" is also used to describe a set of technologies that enable quick, easy-to-understand access to data-driven insights about an organization's current status.</a:t>
            </a:r>
            <a:endParaRPr sz="1600" dirty="0">
              <a:latin typeface="Times New Roman"/>
              <a:ea typeface="Times New Roman"/>
              <a:cs typeface="Times New Roman"/>
              <a:sym typeface="Times New Roman"/>
            </a:endParaRPr>
          </a:p>
          <a:p>
            <a:pPr marL="0" lvl="0" indent="0" algn="l" rtl="0">
              <a:spcBef>
                <a:spcPts val="0"/>
              </a:spcBef>
              <a:spcAft>
                <a:spcPts val="0"/>
              </a:spcAft>
              <a:buNone/>
            </a:pPr>
            <a:endParaRPr sz="1600" dirty="0">
              <a:latin typeface="Times New Roman"/>
              <a:ea typeface="Times New Roman"/>
              <a:cs typeface="Times New Roman"/>
              <a:sym typeface="Times New Roman"/>
            </a:endParaRPr>
          </a:p>
          <a:p>
            <a:pPr marL="285750" indent="-285750">
              <a:buClr>
                <a:schemeClr val="dk1"/>
              </a:buClr>
              <a:buSzPts val="1100"/>
            </a:pPr>
            <a:r>
              <a:rPr lang="en" sz="1600" dirty="0">
                <a:latin typeface="Times New Roman"/>
                <a:ea typeface="Times New Roman"/>
                <a:cs typeface="Times New Roman"/>
                <a:sym typeface="Times New Roman"/>
              </a:rPr>
              <a:t>For example, an organization that wants to better manage its supply chain needs BI capabilities to discover where delays are occurring and where variances exist within the shipping process. That organization might also utilize its business intelligence capabilities to figure out which products are the most frequently delayed, as well as which forms of transportation are the most frequently implicated in delays.</a:t>
            </a:r>
            <a:endParaRPr sz="1600" dirty="0">
              <a:latin typeface="Times New Roman"/>
              <a:ea typeface="Times New Roman"/>
              <a:cs typeface="Times New Roman"/>
              <a:sym typeface="Times New Roman"/>
            </a:endParaRPr>
          </a:p>
          <a:p>
            <a:pPr marL="0" lvl="0" indent="0" algn="l" rtl="0">
              <a:spcBef>
                <a:spcPts val="0"/>
              </a:spcBef>
              <a:spcAft>
                <a:spcPts val="0"/>
              </a:spcAft>
              <a:buNone/>
            </a:pPr>
            <a:endParaRPr sz="200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2" name="Google Shape;332;p34"/>
          <p:cNvSpPr txBox="1">
            <a:spLocks noGrp="1"/>
          </p:cNvSpPr>
          <p:nvPr>
            <p:ph type="title"/>
          </p:nvPr>
        </p:nvSpPr>
        <p:spPr>
          <a:xfrm>
            <a:off x="0" y="42025"/>
            <a:ext cx="90945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400" dirty="0">
                <a:solidFill>
                  <a:schemeClr val="tx2"/>
                </a:solidFill>
                <a:latin typeface="Times New Roman" panose="02020603050405020304" pitchFamily="18" charset="0"/>
                <a:ea typeface="Georgia"/>
                <a:cs typeface="Times New Roman" panose="02020603050405020304" pitchFamily="18" charset="0"/>
                <a:sym typeface="Georgia"/>
              </a:rPr>
              <a:t>Executive Dashboard</a:t>
            </a:r>
            <a:r>
              <a:rPr lang="en" sz="2400" dirty="0">
                <a:solidFill>
                  <a:schemeClr val="tx2"/>
                </a:solidFill>
                <a:latin typeface="Times New Roman" panose="02020603050405020304" pitchFamily="18" charset="0"/>
                <a:cs typeface="Times New Roman" panose="02020603050405020304" pitchFamily="18" charset="0"/>
              </a:rPr>
              <a:t> </a:t>
            </a:r>
            <a:endParaRPr sz="2400" dirty="0">
              <a:solidFill>
                <a:schemeClr val="tx2"/>
              </a:solidFill>
              <a:latin typeface="Times New Roman" panose="02020603050405020304" pitchFamily="18" charset="0"/>
              <a:cs typeface="Times New Roman" panose="02020603050405020304" pitchFamily="18" charset="0"/>
            </a:endParaRPr>
          </a:p>
        </p:txBody>
      </p:sp>
      <p:pic>
        <p:nvPicPr>
          <p:cNvPr id="333" name="Google Shape;333;p34"/>
          <p:cNvPicPr preferRelativeResize="0"/>
          <p:nvPr/>
        </p:nvPicPr>
        <p:blipFill>
          <a:blip r:embed="rId3">
            <a:alphaModFix/>
          </a:blip>
          <a:stretch>
            <a:fillRect/>
          </a:stretch>
        </p:blipFill>
        <p:spPr>
          <a:xfrm>
            <a:off x="0" y="650325"/>
            <a:ext cx="9143999" cy="44931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8" name="Google Shape;338;p35"/>
          <p:cNvSpPr txBox="1">
            <a:spLocks noGrp="1"/>
          </p:cNvSpPr>
          <p:nvPr>
            <p:ph type="title"/>
          </p:nvPr>
        </p:nvSpPr>
        <p:spPr>
          <a:xfrm>
            <a:off x="0" y="44600"/>
            <a:ext cx="85206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tx2"/>
                </a:solidFill>
                <a:latin typeface="Times New Roman" panose="02020603050405020304" pitchFamily="18" charset="0"/>
                <a:cs typeface="Times New Roman" panose="02020603050405020304" pitchFamily="18" charset="0"/>
              </a:rPr>
              <a:t>Sales Comparison Between Wednesdays and Sundays</a:t>
            </a:r>
            <a:endParaRPr dirty="0">
              <a:solidFill>
                <a:schemeClr val="tx2"/>
              </a:solidFill>
              <a:latin typeface="Times New Roman" panose="02020603050405020304" pitchFamily="18" charset="0"/>
              <a:cs typeface="Times New Roman" panose="02020603050405020304" pitchFamily="18" charset="0"/>
            </a:endParaRPr>
          </a:p>
        </p:txBody>
      </p:sp>
      <p:pic>
        <p:nvPicPr>
          <p:cNvPr id="339" name="Google Shape;339;p35"/>
          <p:cNvPicPr preferRelativeResize="0"/>
          <p:nvPr/>
        </p:nvPicPr>
        <p:blipFill>
          <a:blip r:embed="rId3">
            <a:alphaModFix/>
          </a:blip>
          <a:stretch>
            <a:fillRect/>
          </a:stretch>
        </p:blipFill>
        <p:spPr>
          <a:xfrm>
            <a:off x="0" y="617300"/>
            <a:ext cx="9144000" cy="3992801"/>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36"/>
          <p:cNvSpPr txBox="1">
            <a:spLocks noGrp="1"/>
          </p:cNvSpPr>
          <p:nvPr>
            <p:ph type="title"/>
          </p:nvPr>
        </p:nvSpPr>
        <p:spPr>
          <a:xfrm>
            <a:off x="189225" y="0"/>
            <a:ext cx="85206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400" dirty="0">
                <a:solidFill>
                  <a:schemeClr val="tx2"/>
                </a:solidFill>
                <a:latin typeface="Times New Roman" panose="02020603050405020304" pitchFamily="18" charset="0"/>
                <a:ea typeface="Georgia"/>
                <a:cs typeface="Times New Roman" panose="02020603050405020304" pitchFamily="18" charset="0"/>
                <a:sym typeface="Georgia"/>
              </a:rPr>
              <a:t>Sales Manager Dashboard</a:t>
            </a:r>
            <a:endParaRPr sz="2400" dirty="0">
              <a:solidFill>
                <a:schemeClr val="tx2"/>
              </a:solidFill>
              <a:latin typeface="Times New Roman" panose="02020603050405020304" pitchFamily="18" charset="0"/>
              <a:cs typeface="Times New Roman" panose="02020603050405020304" pitchFamily="18" charset="0"/>
            </a:endParaRPr>
          </a:p>
        </p:txBody>
      </p:sp>
      <p:pic>
        <p:nvPicPr>
          <p:cNvPr id="345" name="Google Shape;345;p36"/>
          <p:cNvPicPr preferRelativeResize="0"/>
          <p:nvPr/>
        </p:nvPicPr>
        <p:blipFill>
          <a:blip r:embed="rId3">
            <a:alphaModFix/>
          </a:blip>
          <a:stretch>
            <a:fillRect/>
          </a:stretch>
        </p:blipFill>
        <p:spPr>
          <a:xfrm>
            <a:off x="242700" y="572700"/>
            <a:ext cx="8830827" cy="4468751"/>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pic>
        <p:nvPicPr>
          <p:cNvPr id="350" name="Google Shape;350;p37"/>
          <p:cNvPicPr preferRelativeResize="0"/>
          <p:nvPr/>
        </p:nvPicPr>
        <p:blipFill>
          <a:blip r:embed="rId3">
            <a:alphaModFix/>
          </a:blip>
          <a:stretch>
            <a:fillRect/>
          </a:stretch>
        </p:blipFill>
        <p:spPr>
          <a:xfrm>
            <a:off x="57970" y="276581"/>
            <a:ext cx="9143998" cy="4866919"/>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pic>
        <p:nvPicPr>
          <p:cNvPr id="355" name="Google Shape;355;p38"/>
          <p:cNvPicPr preferRelativeResize="0"/>
          <p:nvPr/>
        </p:nvPicPr>
        <p:blipFill rotWithShape="1">
          <a:blip r:embed="rId3">
            <a:alphaModFix/>
          </a:blip>
          <a:srcRect b="2496"/>
          <a:stretch/>
        </p:blipFill>
        <p:spPr>
          <a:xfrm>
            <a:off x="152400" y="774283"/>
            <a:ext cx="8634727" cy="4010725"/>
          </a:xfrm>
          <a:prstGeom prst="rect">
            <a:avLst/>
          </a:prstGeom>
          <a:noFill/>
          <a:ln>
            <a:noFill/>
          </a:ln>
        </p:spPr>
      </p:pic>
      <p:sp>
        <p:nvSpPr>
          <p:cNvPr id="356" name="Google Shape;356;p38"/>
          <p:cNvSpPr txBox="1">
            <a:spLocks noGrp="1"/>
          </p:cNvSpPr>
          <p:nvPr>
            <p:ph type="title"/>
          </p:nvPr>
        </p:nvSpPr>
        <p:spPr>
          <a:xfrm>
            <a:off x="0" y="42025"/>
            <a:ext cx="90945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600" dirty="0">
                <a:solidFill>
                  <a:schemeClr val="tx2"/>
                </a:solidFill>
                <a:latin typeface="Times New Roman" panose="02020603050405020304" pitchFamily="18" charset="0"/>
                <a:ea typeface="Georgia"/>
                <a:cs typeface="Times New Roman" panose="02020603050405020304" pitchFamily="18" charset="0"/>
                <a:sym typeface="Georgia"/>
              </a:rPr>
              <a:t>Storyboard</a:t>
            </a:r>
            <a:endParaRPr dirty="0">
              <a:solidFill>
                <a:schemeClr val="tx2"/>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Google Shape;361;p39"/>
          <p:cNvSpPr txBox="1">
            <a:spLocks noGrp="1"/>
          </p:cNvSpPr>
          <p:nvPr>
            <p:ph type="ctrTitle"/>
          </p:nvPr>
        </p:nvSpPr>
        <p:spPr>
          <a:xfrm>
            <a:off x="311708" y="1545450"/>
            <a:ext cx="8520600" cy="2052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Q&amp;A</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15"/>
          <p:cNvSpPr txBox="1">
            <a:spLocks noGrp="1"/>
          </p:cNvSpPr>
          <p:nvPr>
            <p:ph type="title"/>
          </p:nvPr>
        </p:nvSpPr>
        <p:spPr>
          <a:xfrm>
            <a:off x="90720" y="109745"/>
            <a:ext cx="85206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400" b="1" dirty="0">
                <a:solidFill>
                  <a:schemeClr val="tx2"/>
                </a:solidFill>
                <a:latin typeface="Times New Roman" panose="02020603050405020304" pitchFamily="18" charset="0"/>
                <a:cs typeface="Times New Roman" panose="02020603050405020304" pitchFamily="18" charset="0"/>
              </a:rPr>
              <a:t>Company Overview: Uptown Brew</a:t>
            </a:r>
            <a:endParaRPr sz="2400" b="1" dirty="0">
              <a:solidFill>
                <a:schemeClr val="tx2"/>
              </a:solidFill>
              <a:latin typeface="Times New Roman" panose="02020603050405020304" pitchFamily="18" charset="0"/>
              <a:cs typeface="Times New Roman" panose="02020603050405020304" pitchFamily="18" charset="0"/>
            </a:endParaRPr>
          </a:p>
        </p:txBody>
      </p:sp>
      <p:pic>
        <p:nvPicPr>
          <p:cNvPr id="141" name="Google Shape;141;p15"/>
          <p:cNvPicPr preferRelativeResize="0"/>
          <p:nvPr/>
        </p:nvPicPr>
        <p:blipFill>
          <a:blip r:embed="rId3">
            <a:alphaModFix/>
          </a:blip>
          <a:stretch>
            <a:fillRect/>
          </a:stretch>
        </p:blipFill>
        <p:spPr>
          <a:xfrm>
            <a:off x="1267432" y="1080001"/>
            <a:ext cx="6167175" cy="32828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16"/>
          <p:cNvSpPr txBox="1">
            <a:spLocks noGrp="1"/>
          </p:cNvSpPr>
          <p:nvPr>
            <p:ph type="title"/>
          </p:nvPr>
        </p:nvSpPr>
        <p:spPr>
          <a:xfrm>
            <a:off x="90720" y="109745"/>
            <a:ext cx="85206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400" b="1" dirty="0">
                <a:solidFill>
                  <a:schemeClr val="tx2"/>
                </a:solidFill>
                <a:latin typeface="Times New Roman" panose="02020603050405020304" pitchFamily="18" charset="0"/>
                <a:cs typeface="Times New Roman" panose="02020603050405020304" pitchFamily="18" charset="0"/>
              </a:rPr>
              <a:t>Company Overview: Uptown Brew</a:t>
            </a:r>
            <a:endParaRPr sz="2400" b="1" dirty="0">
              <a:solidFill>
                <a:schemeClr val="tx2"/>
              </a:solidFill>
              <a:latin typeface="Times New Roman" panose="02020603050405020304" pitchFamily="18" charset="0"/>
              <a:cs typeface="Times New Roman" panose="02020603050405020304" pitchFamily="18" charset="0"/>
            </a:endParaRPr>
          </a:p>
        </p:txBody>
      </p:sp>
      <p:sp>
        <p:nvSpPr>
          <p:cNvPr id="147" name="Google Shape;147;p16"/>
          <p:cNvSpPr txBox="1">
            <a:spLocks noGrp="1"/>
          </p:cNvSpPr>
          <p:nvPr>
            <p:ph type="body" idx="1"/>
          </p:nvPr>
        </p:nvSpPr>
        <p:spPr>
          <a:xfrm>
            <a:off x="90720" y="748614"/>
            <a:ext cx="8813940" cy="3899585"/>
          </a:xfrm>
          <a:prstGeom prst="rect">
            <a:avLst/>
          </a:prstGeom>
        </p:spPr>
        <p:txBody>
          <a:bodyPr spcFirstLastPara="1" wrap="square" lIns="91425" tIns="91425" rIns="91425" bIns="91425" anchor="ctr" anchorCtr="0">
            <a:noAutofit/>
          </a:bodyPr>
          <a:lstStyle/>
          <a:p>
            <a:pPr>
              <a:buClr>
                <a:schemeClr val="dk1"/>
              </a:buClr>
            </a:pPr>
            <a:r>
              <a:rPr lang="en" sz="1600" dirty="0">
                <a:solidFill>
                  <a:schemeClr val="dk1"/>
                </a:solidFill>
                <a:latin typeface="Times New Roman" panose="02020603050405020304" pitchFamily="18" charset="0"/>
                <a:cs typeface="Times New Roman" panose="02020603050405020304" pitchFamily="18" charset="0"/>
              </a:rPr>
              <a:t>Uptown Brew is a New York-based coffee chain with 1 warehouse and 8 brick-and-mortar locations in New York. </a:t>
            </a:r>
            <a:endParaRPr sz="1600" dirty="0">
              <a:solidFill>
                <a:schemeClr val="dk1"/>
              </a:solidFill>
              <a:latin typeface="Times New Roman" panose="02020603050405020304" pitchFamily="18" charset="0"/>
              <a:cs typeface="Times New Roman" panose="02020603050405020304" pitchFamily="18" charset="0"/>
            </a:endParaRPr>
          </a:p>
          <a:p>
            <a:pPr marL="457200" lvl="0" indent="0" algn="l" rtl="0">
              <a:spcBef>
                <a:spcPts val="0"/>
              </a:spcBef>
              <a:spcAft>
                <a:spcPts val="0"/>
              </a:spcAft>
              <a:buNone/>
            </a:pPr>
            <a:endParaRPr lang="en-US" sz="1600" dirty="0">
              <a:solidFill>
                <a:schemeClr val="dk1"/>
              </a:solidFill>
              <a:latin typeface="Times New Roman" panose="02020603050405020304" pitchFamily="18" charset="0"/>
              <a:cs typeface="Times New Roman" panose="02020603050405020304" pitchFamily="18" charset="0"/>
            </a:endParaRPr>
          </a:p>
          <a:p>
            <a:pPr>
              <a:buClr>
                <a:schemeClr val="dk1"/>
              </a:buClr>
            </a:pPr>
            <a:r>
              <a:rPr lang="en" sz="1600" dirty="0">
                <a:solidFill>
                  <a:schemeClr val="dk1"/>
                </a:solidFill>
                <a:latin typeface="Times New Roman" panose="02020603050405020304" pitchFamily="18" charset="0"/>
                <a:cs typeface="Times New Roman" panose="02020603050405020304" pitchFamily="18" charset="0"/>
              </a:rPr>
              <a:t>Uptown Brew sells perishable and non-perishable goods such as bakery goods, coffee, and merchandise.</a:t>
            </a:r>
            <a:endParaRPr sz="1600" dirty="0">
              <a:solidFill>
                <a:schemeClr val="dk1"/>
              </a:solidFill>
              <a:latin typeface="Times New Roman" panose="02020603050405020304" pitchFamily="18" charset="0"/>
              <a:cs typeface="Times New Roman" panose="02020603050405020304" pitchFamily="18" charset="0"/>
            </a:endParaRPr>
          </a:p>
          <a:p>
            <a:pPr marL="0" lvl="0" indent="0" algn="l" rtl="0">
              <a:spcBef>
                <a:spcPts val="0"/>
              </a:spcBef>
              <a:spcAft>
                <a:spcPts val="0"/>
              </a:spcAft>
              <a:buNone/>
            </a:pPr>
            <a:endParaRPr lang="en-US" sz="1600" dirty="0">
              <a:solidFill>
                <a:schemeClr val="dk1"/>
              </a:solidFill>
              <a:latin typeface="Times New Roman" panose="02020603050405020304" pitchFamily="18" charset="0"/>
              <a:cs typeface="Times New Roman" panose="02020603050405020304" pitchFamily="18" charset="0"/>
            </a:endParaRPr>
          </a:p>
          <a:p>
            <a:pPr>
              <a:buClr>
                <a:schemeClr val="dk1"/>
              </a:buClr>
            </a:pPr>
            <a:r>
              <a:rPr lang="en" sz="1600" dirty="0">
                <a:solidFill>
                  <a:schemeClr val="dk1"/>
                </a:solidFill>
                <a:latin typeface="Times New Roman" panose="02020603050405020304" pitchFamily="18" charset="0"/>
                <a:cs typeface="Times New Roman" panose="02020603050405020304" pitchFamily="18" charset="0"/>
              </a:rPr>
              <a:t>In recent years, it has consistently generated an annual income of approx. $8.75 million.</a:t>
            </a:r>
            <a:endParaRPr sz="1600" dirty="0">
              <a:solidFill>
                <a:schemeClr val="dk1"/>
              </a:solidFill>
              <a:latin typeface="Times New Roman" panose="02020603050405020304" pitchFamily="18" charset="0"/>
              <a:cs typeface="Times New Roman" panose="02020603050405020304" pitchFamily="18" charset="0"/>
            </a:endParaRPr>
          </a:p>
          <a:p>
            <a:pPr marL="0" lvl="0" indent="0" algn="l" rtl="0">
              <a:spcBef>
                <a:spcPts val="0"/>
              </a:spcBef>
              <a:spcAft>
                <a:spcPts val="0"/>
              </a:spcAft>
              <a:buClr>
                <a:schemeClr val="dk1"/>
              </a:buClr>
              <a:buSzPts val="1100"/>
              <a:buFont typeface="Arial"/>
              <a:buNone/>
            </a:pPr>
            <a:endParaRPr lang="en-US" sz="1600" dirty="0">
              <a:solidFill>
                <a:schemeClr val="dk1"/>
              </a:solidFill>
              <a:latin typeface="Times New Roman" panose="02020603050405020304" pitchFamily="18" charset="0"/>
              <a:cs typeface="Times New Roman" panose="02020603050405020304" pitchFamily="18" charset="0"/>
            </a:endParaRPr>
          </a:p>
          <a:p>
            <a:pPr>
              <a:buClr>
                <a:schemeClr val="dk1"/>
              </a:buClr>
            </a:pPr>
            <a:r>
              <a:rPr lang="en" sz="1600" dirty="0">
                <a:solidFill>
                  <a:schemeClr val="dk1"/>
                </a:solidFill>
                <a:latin typeface="Times New Roman" panose="02020603050405020304" pitchFamily="18" charset="0"/>
                <a:cs typeface="Times New Roman" panose="02020603050405020304" pitchFamily="18" charset="0"/>
              </a:rPr>
              <a:t>It is currently stated goal for its first quarter of this decade is to expand operations to bay areas and mid-Atlantic states and begin marketing its products and merchandise to new customers.</a:t>
            </a:r>
            <a:endParaRPr sz="1600" dirty="0">
              <a:solidFill>
                <a:schemeClr val="dk1"/>
              </a:solidFill>
              <a:latin typeface="Times New Roman" panose="02020603050405020304" pitchFamily="18" charset="0"/>
              <a:cs typeface="Times New Roman" panose="02020603050405020304" pitchFamily="18" charset="0"/>
            </a:endParaRPr>
          </a:p>
          <a:p>
            <a:pPr marL="0" lvl="0" indent="0" algn="l" rtl="0">
              <a:spcBef>
                <a:spcPts val="0"/>
              </a:spcBef>
              <a:spcAft>
                <a:spcPts val="0"/>
              </a:spcAft>
              <a:buNone/>
            </a:pPr>
            <a:endParaRPr lang="en-US" sz="1600" dirty="0">
              <a:solidFill>
                <a:schemeClr val="dk1"/>
              </a:solidFill>
              <a:latin typeface="Times New Roman" panose="02020603050405020304" pitchFamily="18" charset="0"/>
              <a:cs typeface="Times New Roman" panose="02020603050405020304" pitchFamily="18" charset="0"/>
            </a:endParaRPr>
          </a:p>
          <a:p>
            <a:pPr>
              <a:buClr>
                <a:schemeClr val="dk1"/>
              </a:buClr>
            </a:pPr>
            <a:r>
              <a:rPr lang="en" sz="1600" dirty="0">
                <a:solidFill>
                  <a:schemeClr val="dk1"/>
                </a:solidFill>
                <a:latin typeface="Times New Roman" panose="02020603050405020304" pitchFamily="18" charset="0"/>
                <a:cs typeface="Times New Roman" panose="02020603050405020304" pitchFamily="18" charset="0"/>
              </a:rPr>
              <a:t>Hence, the Coffee chain still possesses a highly outdated legacy in the Bi team, with the MongoDB server as the database but disjoined reporting and lack of data knowledge across the groups of the organization.</a:t>
            </a:r>
            <a:endParaRPr sz="16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17"/>
          <p:cNvSpPr txBox="1">
            <a:spLocks noGrp="1"/>
          </p:cNvSpPr>
          <p:nvPr>
            <p:ph type="title"/>
          </p:nvPr>
        </p:nvSpPr>
        <p:spPr>
          <a:xfrm>
            <a:off x="81667" y="79265"/>
            <a:ext cx="85206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400" b="1" dirty="0">
                <a:solidFill>
                  <a:schemeClr val="tx2"/>
                </a:solidFill>
                <a:latin typeface="Times New Roman" panose="02020603050405020304" pitchFamily="18" charset="0"/>
                <a:cs typeface="Times New Roman" panose="02020603050405020304" pitchFamily="18" charset="0"/>
              </a:rPr>
              <a:t>Systems Problem/Solution</a:t>
            </a:r>
            <a:endParaRPr sz="2400" b="1" dirty="0">
              <a:solidFill>
                <a:schemeClr val="tx2"/>
              </a:solidFill>
              <a:latin typeface="Times New Roman" panose="02020603050405020304" pitchFamily="18" charset="0"/>
              <a:cs typeface="Times New Roman" panose="02020603050405020304" pitchFamily="18" charset="0"/>
            </a:endParaRPr>
          </a:p>
        </p:txBody>
      </p:sp>
      <p:pic>
        <p:nvPicPr>
          <p:cNvPr id="153" name="Google Shape;153;p17"/>
          <p:cNvPicPr preferRelativeResize="0"/>
          <p:nvPr/>
        </p:nvPicPr>
        <p:blipFill>
          <a:blip r:embed="rId3">
            <a:alphaModFix/>
          </a:blip>
          <a:stretch>
            <a:fillRect/>
          </a:stretch>
        </p:blipFill>
        <p:spPr>
          <a:xfrm>
            <a:off x="81667" y="728165"/>
            <a:ext cx="9062333" cy="38209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18"/>
          <p:cNvSpPr txBox="1">
            <a:spLocks noGrp="1"/>
          </p:cNvSpPr>
          <p:nvPr>
            <p:ph type="title"/>
          </p:nvPr>
        </p:nvSpPr>
        <p:spPr>
          <a:xfrm>
            <a:off x="76712" y="193680"/>
            <a:ext cx="8443888" cy="560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400" b="1" dirty="0">
                <a:solidFill>
                  <a:schemeClr val="tx2"/>
                </a:solidFill>
                <a:latin typeface="Times New Roman" panose="02020603050405020304" pitchFamily="18" charset="0"/>
                <a:cs typeface="Times New Roman" panose="02020603050405020304" pitchFamily="18" charset="0"/>
              </a:rPr>
              <a:t>Business Lifecycle Approach</a:t>
            </a:r>
            <a:endParaRPr sz="2400" b="1" dirty="0">
              <a:solidFill>
                <a:schemeClr val="tx2"/>
              </a:solidFill>
              <a:latin typeface="Times New Roman" panose="02020603050405020304" pitchFamily="18" charset="0"/>
              <a:cs typeface="Times New Roman" panose="02020603050405020304" pitchFamily="18" charset="0"/>
            </a:endParaRPr>
          </a:p>
        </p:txBody>
      </p:sp>
      <p:pic>
        <p:nvPicPr>
          <p:cNvPr id="159" name="Google Shape;159;p18"/>
          <p:cNvPicPr preferRelativeResize="0"/>
          <p:nvPr/>
        </p:nvPicPr>
        <p:blipFill>
          <a:blip r:embed="rId3">
            <a:alphaModFix/>
          </a:blip>
          <a:stretch>
            <a:fillRect/>
          </a:stretch>
        </p:blipFill>
        <p:spPr>
          <a:xfrm>
            <a:off x="76712" y="818050"/>
            <a:ext cx="8990576" cy="373108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19"/>
          <p:cNvSpPr txBox="1">
            <a:spLocks noGrp="1"/>
          </p:cNvSpPr>
          <p:nvPr>
            <p:ph type="title"/>
          </p:nvPr>
        </p:nvSpPr>
        <p:spPr>
          <a:xfrm>
            <a:off x="228025" y="147845"/>
            <a:ext cx="85206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400" b="1" dirty="0">
                <a:solidFill>
                  <a:schemeClr val="tx2"/>
                </a:solidFill>
                <a:latin typeface="Times New Roman" panose="02020603050405020304" pitchFamily="18" charset="0"/>
                <a:cs typeface="Times New Roman" panose="02020603050405020304" pitchFamily="18" charset="0"/>
              </a:rPr>
              <a:t>Opportunity Matrix</a:t>
            </a:r>
            <a:endParaRPr sz="2400" b="1" dirty="0">
              <a:solidFill>
                <a:schemeClr val="tx2"/>
              </a:solidFill>
              <a:latin typeface="Times New Roman" panose="02020603050405020304" pitchFamily="18" charset="0"/>
              <a:cs typeface="Times New Roman" panose="02020603050405020304" pitchFamily="18" charset="0"/>
            </a:endParaRPr>
          </a:p>
        </p:txBody>
      </p:sp>
      <p:graphicFrame>
        <p:nvGraphicFramePr>
          <p:cNvPr id="165" name="Google Shape;165;p19"/>
          <p:cNvGraphicFramePr/>
          <p:nvPr/>
        </p:nvGraphicFramePr>
        <p:xfrm>
          <a:off x="228025" y="1017725"/>
          <a:ext cx="8684475" cy="3288825"/>
        </p:xfrm>
        <a:graphic>
          <a:graphicData uri="http://schemas.openxmlformats.org/drawingml/2006/table">
            <a:tbl>
              <a:tblPr>
                <a:noFill/>
                <a:tableStyleId>{E0770BC8-2F14-4DD7-8568-40A32F01EED6}</a:tableStyleId>
              </a:tblPr>
              <a:tblGrid>
                <a:gridCol w="2294550">
                  <a:extLst>
                    <a:ext uri="{9D8B030D-6E8A-4147-A177-3AD203B41FA5}">
                      <a16:colId xmlns:a16="http://schemas.microsoft.com/office/drawing/2014/main" val="20000"/>
                    </a:ext>
                  </a:extLst>
                </a:gridCol>
                <a:gridCol w="1203600">
                  <a:extLst>
                    <a:ext uri="{9D8B030D-6E8A-4147-A177-3AD203B41FA5}">
                      <a16:colId xmlns:a16="http://schemas.microsoft.com/office/drawing/2014/main" val="20001"/>
                    </a:ext>
                  </a:extLst>
                </a:gridCol>
                <a:gridCol w="2104525">
                  <a:extLst>
                    <a:ext uri="{9D8B030D-6E8A-4147-A177-3AD203B41FA5}">
                      <a16:colId xmlns:a16="http://schemas.microsoft.com/office/drawing/2014/main" val="20002"/>
                    </a:ext>
                  </a:extLst>
                </a:gridCol>
                <a:gridCol w="1413950">
                  <a:extLst>
                    <a:ext uri="{9D8B030D-6E8A-4147-A177-3AD203B41FA5}">
                      <a16:colId xmlns:a16="http://schemas.microsoft.com/office/drawing/2014/main" val="20003"/>
                    </a:ext>
                  </a:extLst>
                </a:gridCol>
                <a:gridCol w="1667850">
                  <a:extLst>
                    <a:ext uri="{9D8B030D-6E8A-4147-A177-3AD203B41FA5}">
                      <a16:colId xmlns:a16="http://schemas.microsoft.com/office/drawing/2014/main" val="20004"/>
                    </a:ext>
                  </a:extLst>
                </a:gridCol>
              </a:tblGrid>
              <a:tr h="524200">
                <a:tc>
                  <a:txBody>
                    <a:bodyPr/>
                    <a:lstStyle/>
                    <a:p>
                      <a:pPr marL="0" lvl="0" indent="0" algn="ctr" rtl="0">
                        <a:lnSpc>
                          <a:spcPct val="115000"/>
                        </a:lnSpc>
                        <a:spcBef>
                          <a:spcPts val="0"/>
                        </a:spcBef>
                        <a:spcAft>
                          <a:spcPts val="0"/>
                        </a:spcAft>
                        <a:buNone/>
                      </a:pPr>
                      <a:r>
                        <a:rPr lang="en" sz="1000" b="1" dirty="0"/>
                        <a:t> Business Process / Event</a:t>
                      </a:r>
                      <a:endParaRPr sz="1000" b="1" dirty="0"/>
                    </a:p>
                  </a:txBody>
                  <a:tcPr marL="68575" marR="68575" marT="91425" marB="914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lt1"/>
                    </a:solidFill>
                  </a:tcPr>
                </a:tc>
                <a:tc>
                  <a:txBody>
                    <a:bodyPr/>
                    <a:lstStyle/>
                    <a:p>
                      <a:pPr marL="0" lvl="0" indent="0" algn="ctr" rtl="0">
                        <a:lnSpc>
                          <a:spcPct val="115000"/>
                        </a:lnSpc>
                        <a:spcBef>
                          <a:spcPts val="0"/>
                        </a:spcBef>
                        <a:spcAft>
                          <a:spcPts val="0"/>
                        </a:spcAft>
                        <a:buNone/>
                      </a:pPr>
                      <a:r>
                        <a:rPr lang="en" sz="1000" b="1"/>
                        <a:t>Sales                   </a:t>
                      </a:r>
                      <a:endParaRPr sz="1000" b="1"/>
                    </a:p>
                  </a:txBody>
                  <a:tcPr marL="68575" marR="68575" marT="91425" marB="914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C9DAF8"/>
                    </a:solidFill>
                  </a:tcPr>
                </a:tc>
                <a:tc>
                  <a:txBody>
                    <a:bodyPr/>
                    <a:lstStyle/>
                    <a:p>
                      <a:pPr marL="0" lvl="0" indent="0" algn="ctr" rtl="0">
                        <a:lnSpc>
                          <a:spcPct val="115000"/>
                        </a:lnSpc>
                        <a:spcBef>
                          <a:spcPts val="0"/>
                        </a:spcBef>
                        <a:spcAft>
                          <a:spcPts val="0"/>
                        </a:spcAft>
                        <a:buNone/>
                      </a:pPr>
                      <a:r>
                        <a:rPr lang="en" sz="1000" b="1"/>
                        <a:t>Logistics / Shipping</a:t>
                      </a:r>
                      <a:endParaRPr sz="1000" b="1"/>
                    </a:p>
                  </a:txBody>
                  <a:tcPr marL="68575" marR="68575" marT="91425" marB="914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C9DAF8"/>
                    </a:solidFill>
                  </a:tcPr>
                </a:tc>
                <a:tc>
                  <a:txBody>
                    <a:bodyPr/>
                    <a:lstStyle/>
                    <a:p>
                      <a:pPr marL="0" lvl="0" indent="0" algn="ctr" rtl="0">
                        <a:lnSpc>
                          <a:spcPct val="115000"/>
                        </a:lnSpc>
                        <a:spcBef>
                          <a:spcPts val="0"/>
                        </a:spcBef>
                        <a:spcAft>
                          <a:spcPts val="0"/>
                        </a:spcAft>
                        <a:buNone/>
                      </a:pPr>
                      <a:r>
                        <a:rPr lang="en" sz="1000" b="1"/>
                        <a:t> Customer Service / Marketing</a:t>
                      </a:r>
                      <a:endParaRPr sz="1000" b="1"/>
                    </a:p>
                  </a:txBody>
                  <a:tcPr marL="68575" marR="68575" marT="91425" marB="914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C9DAF8"/>
                    </a:solidFill>
                  </a:tcPr>
                </a:tc>
                <a:tc>
                  <a:txBody>
                    <a:bodyPr/>
                    <a:lstStyle/>
                    <a:p>
                      <a:pPr marL="0" lvl="0" indent="0" algn="ctr" rtl="0">
                        <a:lnSpc>
                          <a:spcPct val="115000"/>
                        </a:lnSpc>
                        <a:spcBef>
                          <a:spcPts val="0"/>
                        </a:spcBef>
                        <a:spcAft>
                          <a:spcPts val="0"/>
                        </a:spcAft>
                        <a:buNone/>
                      </a:pPr>
                      <a:r>
                        <a:rPr lang="en" sz="1000" b="1"/>
                        <a:t>Operations / Finance</a:t>
                      </a:r>
                      <a:endParaRPr sz="1000" b="1"/>
                    </a:p>
                  </a:txBody>
                  <a:tcPr marL="68575" marR="68575" marT="91425" marB="914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C9DAF8"/>
                    </a:solidFill>
                  </a:tcPr>
                </a:tc>
                <a:extLst>
                  <a:ext uri="{0D108BD9-81ED-4DB2-BD59-A6C34878D82A}">
                    <a16:rowId xmlns:a16="http://schemas.microsoft.com/office/drawing/2014/main" val="10000"/>
                  </a:ext>
                </a:extLst>
              </a:tr>
              <a:tr h="401925">
                <a:tc>
                  <a:txBody>
                    <a:bodyPr/>
                    <a:lstStyle/>
                    <a:p>
                      <a:pPr marL="0" lvl="0" indent="0" algn="l" rtl="0">
                        <a:lnSpc>
                          <a:spcPct val="115000"/>
                        </a:lnSpc>
                        <a:spcBef>
                          <a:spcPts val="0"/>
                        </a:spcBef>
                        <a:spcAft>
                          <a:spcPts val="0"/>
                        </a:spcAft>
                        <a:buNone/>
                      </a:pPr>
                      <a:r>
                        <a:rPr lang="en" sz="1000" b="1" dirty="0"/>
                        <a:t>1. In-store Sales Transactions</a:t>
                      </a:r>
                      <a:endParaRPr sz="1000" b="1" dirty="0"/>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FF2CC"/>
                    </a:solidFill>
                  </a:tcPr>
                </a:tc>
                <a:tc>
                  <a:txBody>
                    <a:bodyPr/>
                    <a:lstStyle/>
                    <a:p>
                      <a:pPr marL="0" lvl="0" indent="0" algn="ctr" rtl="0">
                        <a:spcBef>
                          <a:spcPts val="0"/>
                        </a:spcBef>
                        <a:spcAft>
                          <a:spcPts val="0"/>
                        </a:spcAft>
                        <a:buNone/>
                      </a:pPr>
                      <a:endParaRPr sz="1000"/>
                    </a:p>
                  </a:txBody>
                  <a:tcPr marL="68575" marR="68575" marT="91425" marB="914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1000"/>
                        <a:t> </a:t>
                      </a:r>
                      <a:endParaRPr sz="1000"/>
                    </a:p>
                  </a:txBody>
                  <a:tcPr marL="68575" marR="68575" marT="91425" marB="914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1000"/>
                        <a:t>X</a:t>
                      </a:r>
                      <a:endParaRPr sz="1000"/>
                    </a:p>
                  </a:txBody>
                  <a:tcPr marL="68575" marR="68575" marT="91425" marB="914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1000"/>
                        <a:t>X</a:t>
                      </a:r>
                      <a:endParaRPr sz="1000"/>
                    </a:p>
                  </a:txBody>
                  <a:tcPr marL="68575" marR="68575" marT="91425" marB="914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524200">
                <a:tc>
                  <a:txBody>
                    <a:bodyPr/>
                    <a:lstStyle/>
                    <a:p>
                      <a:pPr marL="0" lvl="0" indent="0" algn="l" rtl="0">
                        <a:lnSpc>
                          <a:spcPct val="115000"/>
                        </a:lnSpc>
                        <a:spcBef>
                          <a:spcPts val="0"/>
                        </a:spcBef>
                        <a:spcAft>
                          <a:spcPts val="0"/>
                        </a:spcAft>
                        <a:buNone/>
                      </a:pPr>
                      <a:r>
                        <a:rPr lang="en" sz="1000" b="1"/>
                        <a:t>2. Shipping Sales Transactions</a:t>
                      </a:r>
                      <a:endParaRPr sz="1000" b="1"/>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EAD1DC"/>
                    </a:solidFill>
                  </a:tcPr>
                </a:tc>
                <a:tc>
                  <a:txBody>
                    <a:bodyPr/>
                    <a:lstStyle/>
                    <a:p>
                      <a:pPr marL="0" lvl="0" indent="0" algn="ctr" rtl="0">
                        <a:spcBef>
                          <a:spcPts val="0"/>
                        </a:spcBef>
                        <a:spcAft>
                          <a:spcPts val="0"/>
                        </a:spcAft>
                        <a:buNone/>
                      </a:pPr>
                      <a:endParaRPr sz="1000"/>
                    </a:p>
                  </a:txBody>
                  <a:tcPr marL="68575" marR="68575" marT="91425" marB="914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1000"/>
                        <a:t>X</a:t>
                      </a:r>
                      <a:endParaRPr sz="1000"/>
                    </a:p>
                  </a:txBody>
                  <a:tcPr marL="68575" marR="68575" marT="91425" marB="914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000"/>
                    </a:p>
                  </a:txBody>
                  <a:tcPr marL="68575" marR="68575" marT="91425" marB="914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000"/>
                    </a:p>
                  </a:txBody>
                  <a:tcPr marL="68575" marR="68575" marT="91425" marB="914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524200">
                <a:tc>
                  <a:txBody>
                    <a:bodyPr/>
                    <a:lstStyle/>
                    <a:p>
                      <a:pPr marL="0" lvl="0" indent="0" algn="l" rtl="0">
                        <a:lnSpc>
                          <a:spcPct val="115000"/>
                        </a:lnSpc>
                        <a:spcBef>
                          <a:spcPts val="0"/>
                        </a:spcBef>
                        <a:spcAft>
                          <a:spcPts val="0"/>
                        </a:spcAft>
                        <a:buNone/>
                      </a:pPr>
                      <a:r>
                        <a:rPr lang="en" sz="1000" b="1"/>
                        <a:t>3. Processing </a:t>
                      </a:r>
                      <a:r>
                        <a:rPr lang="en" sz="1000" b="1">
                          <a:solidFill>
                            <a:schemeClr val="dk1"/>
                          </a:solidFill>
                        </a:rPr>
                        <a:t>In-store Transactions</a:t>
                      </a:r>
                      <a:endParaRPr sz="1000" b="1"/>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EAD1DC"/>
                    </a:solidFill>
                  </a:tcPr>
                </a:tc>
                <a:tc>
                  <a:txBody>
                    <a:bodyPr/>
                    <a:lstStyle/>
                    <a:p>
                      <a:pPr marL="0" lvl="0" indent="0" algn="ctr" rtl="0">
                        <a:spcBef>
                          <a:spcPts val="0"/>
                        </a:spcBef>
                        <a:spcAft>
                          <a:spcPts val="0"/>
                        </a:spcAft>
                        <a:buNone/>
                      </a:pPr>
                      <a:r>
                        <a:rPr lang="en" sz="1000"/>
                        <a:t>X</a:t>
                      </a:r>
                      <a:endParaRPr sz="1000"/>
                    </a:p>
                  </a:txBody>
                  <a:tcPr marL="68575" marR="68575" marT="91425" marB="914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000"/>
                    </a:p>
                  </a:txBody>
                  <a:tcPr marL="68575" marR="68575" marT="91425" marB="914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000"/>
                    </a:p>
                  </a:txBody>
                  <a:tcPr marL="68575" marR="68575" marT="91425" marB="914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000"/>
                    </a:p>
                  </a:txBody>
                  <a:tcPr marL="68575" marR="68575" marT="91425" marB="914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524200">
                <a:tc>
                  <a:txBody>
                    <a:bodyPr/>
                    <a:lstStyle/>
                    <a:p>
                      <a:pPr marL="0" lvl="0" indent="0" algn="l" rtl="0">
                        <a:lnSpc>
                          <a:spcPct val="115000"/>
                        </a:lnSpc>
                        <a:spcBef>
                          <a:spcPts val="0"/>
                        </a:spcBef>
                        <a:spcAft>
                          <a:spcPts val="0"/>
                        </a:spcAft>
                        <a:buNone/>
                      </a:pPr>
                      <a:r>
                        <a:rPr lang="en" sz="1000" b="1"/>
                        <a:t>4. Processing Supplier Transactions</a:t>
                      </a:r>
                      <a:endParaRPr sz="1000" b="1"/>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EAD1DC"/>
                    </a:solidFill>
                  </a:tcPr>
                </a:tc>
                <a:tc>
                  <a:txBody>
                    <a:bodyPr/>
                    <a:lstStyle/>
                    <a:p>
                      <a:pPr marL="0" lvl="0" indent="0" algn="ctr" rtl="0">
                        <a:spcBef>
                          <a:spcPts val="0"/>
                        </a:spcBef>
                        <a:spcAft>
                          <a:spcPts val="0"/>
                        </a:spcAft>
                        <a:buNone/>
                      </a:pPr>
                      <a:r>
                        <a:rPr lang="en" sz="1000"/>
                        <a:t>X</a:t>
                      </a:r>
                      <a:endParaRPr sz="1000"/>
                    </a:p>
                  </a:txBody>
                  <a:tcPr marL="68575" marR="68575" marT="91425" marB="914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000"/>
                    </a:p>
                  </a:txBody>
                  <a:tcPr marL="68575" marR="68575" marT="91425" marB="914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000"/>
                    </a:p>
                  </a:txBody>
                  <a:tcPr marL="68575" marR="68575" marT="91425" marB="914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000"/>
                    </a:p>
                  </a:txBody>
                  <a:tcPr marL="68575" marR="68575" marT="91425" marB="914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r h="395050">
                <a:tc>
                  <a:txBody>
                    <a:bodyPr/>
                    <a:lstStyle/>
                    <a:p>
                      <a:pPr marL="0" lvl="0" indent="0" algn="l" rtl="0">
                        <a:lnSpc>
                          <a:spcPct val="115000"/>
                        </a:lnSpc>
                        <a:spcBef>
                          <a:spcPts val="0"/>
                        </a:spcBef>
                        <a:spcAft>
                          <a:spcPts val="0"/>
                        </a:spcAft>
                        <a:buNone/>
                      </a:pPr>
                      <a:r>
                        <a:rPr lang="en" sz="1000" b="1"/>
                        <a:t>5. Refresh Inventory</a:t>
                      </a:r>
                      <a:endParaRPr sz="1000" b="1"/>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EAD1DC"/>
                    </a:solidFill>
                  </a:tcPr>
                </a:tc>
                <a:tc>
                  <a:txBody>
                    <a:bodyPr/>
                    <a:lstStyle/>
                    <a:p>
                      <a:pPr marL="0" lvl="0" indent="0" algn="ctr" rtl="0">
                        <a:spcBef>
                          <a:spcPts val="0"/>
                        </a:spcBef>
                        <a:spcAft>
                          <a:spcPts val="0"/>
                        </a:spcAft>
                        <a:buNone/>
                      </a:pPr>
                      <a:endParaRPr sz="1000"/>
                    </a:p>
                  </a:txBody>
                  <a:tcPr marL="68575" marR="68575" marT="91425" marB="914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1000"/>
                        <a:t>X</a:t>
                      </a:r>
                      <a:endParaRPr sz="1000"/>
                    </a:p>
                  </a:txBody>
                  <a:tcPr marL="68575" marR="68575" marT="91425" marB="914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000"/>
                    </a:p>
                  </a:txBody>
                  <a:tcPr marL="68575" marR="68575" marT="91425" marB="914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1000"/>
                        <a:t>X</a:t>
                      </a:r>
                      <a:endParaRPr sz="1000"/>
                    </a:p>
                  </a:txBody>
                  <a:tcPr marL="68575" marR="68575" marT="91425" marB="914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5"/>
                  </a:ext>
                </a:extLst>
              </a:tr>
              <a:tr h="395050">
                <a:tc>
                  <a:txBody>
                    <a:bodyPr/>
                    <a:lstStyle/>
                    <a:p>
                      <a:pPr marL="0" lvl="0" indent="0" algn="l" rtl="0">
                        <a:lnSpc>
                          <a:spcPct val="115000"/>
                        </a:lnSpc>
                        <a:spcBef>
                          <a:spcPts val="0"/>
                        </a:spcBef>
                        <a:spcAft>
                          <a:spcPts val="0"/>
                        </a:spcAft>
                        <a:buNone/>
                      </a:pPr>
                      <a:r>
                        <a:rPr lang="en" sz="1000" b="1"/>
                        <a:t>6. Priority Customer Identification</a:t>
                      </a:r>
                      <a:endParaRPr sz="1000" b="1"/>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EAD1DC"/>
                    </a:solidFill>
                  </a:tcPr>
                </a:tc>
                <a:tc>
                  <a:txBody>
                    <a:bodyPr/>
                    <a:lstStyle/>
                    <a:p>
                      <a:pPr marL="0" lvl="0" indent="0" algn="ctr" rtl="0">
                        <a:spcBef>
                          <a:spcPts val="0"/>
                        </a:spcBef>
                        <a:spcAft>
                          <a:spcPts val="0"/>
                        </a:spcAft>
                        <a:buNone/>
                      </a:pPr>
                      <a:endParaRPr sz="1000"/>
                    </a:p>
                  </a:txBody>
                  <a:tcPr marL="68575" marR="68575" marT="91425" marB="914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000"/>
                    </a:p>
                  </a:txBody>
                  <a:tcPr marL="68575" marR="68575" marT="91425" marB="914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1000"/>
                        <a:t>X</a:t>
                      </a:r>
                      <a:endParaRPr sz="1000"/>
                    </a:p>
                  </a:txBody>
                  <a:tcPr marL="68575" marR="68575" marT="91425" marB="914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000" dirty="0"/>
                    </a:p>
                  </a:txBody>
                  <a:tcPr marL="68575" marR="68575" marT="91425" marB="914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6"/>
                  </a:ext>
                </a:extLst>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20"/>
          <p:cNvSpPr txBox="1">
            <a:spLocks noGrp="1"/>
          </p:cNvSpPr>
          <p:nvPr>
            <p:ph type="title"/>
          </p:nvPr>
        </p:nvSpPr>
        <p:spPr>
          <a:xfrm>
            <a:off x="60240" y="117365"/>
            <a:ext cx="85206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400" b="1" dirty="0">
                <a:solidFill>
                  <a:schemeClr val="tx2"/>
                </a:solidFill>
                <a:latin typeface="Times New Roman" panose="02020603050405020304" pitchFamily="18" charset="0"/>
                <a:cs typeface="Times New Roman" panose="02020603050405020304" pitchFamily="18" charset="0"/>
              </a:rPr>
              <a:t>Bus Architecture Matrix</a:t>
            </a:r>
            <a:endParaRPr sz="2400" b="1" dirty="0">
              <a:solidFill>
                <a:schemeClr val="tx2"/>
              </a:solidFill>
              <a:latin typeface="Times New Roman" panose="02020603050405020304" pitchFamily="18" charset="0"/>
              <a:cs typeface="Times New Roman" panose="02020603050405020304" pitchFamily="18" charset="0"/>
            </a:endParaRPr>
          </a:p>
        </p:txBody>
      </p:sp>
      <p:graphicFrame>
        <p:nvGraphicFramePr>
          <p:cNvPr id="171" name="Google Shape;171;p20"/>
          <p:cNvGraphicFramePr/>
          <p:nvPr>
            <p:extLst>
              <p:ext uri="{D42A27DB-BD31-4B8C-83A1-F6EECF244321}">
                <p14:modId xmlns:p14="http://schemas.microsoft.com/office/powerpoint/2010/main" val="2852075220"/>
              </p:ext>
            </p:extLst>
          </p:nvPr>
        </p:nvGraphicFramePr>
        <p:xfrm>
          <a:off x="116601" y="969632"/>
          <a:ext cx="8915696" cy="3491625"/>
        </p:xfrm>
        <a:graphic>
          <a:graphicData uri="http://schemas.openxmlformats.org/drawingml/2006/table">
            <a:tbl>
              <a:tblPr>
                <a:noFill/>
                <a:tableStyleId>{E0770BC8-2F14-4DD7-8568-40A32F01EED6}</a:tableStyleId>
              </a:tblPr>
              <a:tblGrid>
                <a:gridCol w="1676258">
                  <a:extLst>
                    <a:ext uri="{9D8B030D-6E8A-4147-A177-3AD203B41FA5}">
                      <a16:colId xmlns:a16="http://schemas.microsoft.com/office/drawing/2014/main" val="20000"/>
                    </a:ext>
                  </a:extLst>
                </a:gridCol>
                <a:gridCol w="924517">
                  <a:extLst>
                    <a:ext uri="{9D8B030D-6E8A-4147-A177-3AD203B41FA5}">
                      <a16:colId xmlns:a16="http://schemas.microsoft.com/office/drawing/2014/main" val="20001"/>
                    </a:ext>
                  </a:extLst>
                </a:gridCol>
                <a:gridCol w="1048519">
                  <a:extLst>
                    <a:ext uri="{9D8B030D-6E8A-4147-A177-3AD203B41FA5}">
                      <a16:colId xmlns:a16="http://schemas.microsoft.com/office/drawing/2014/main" val="20002"/>
                    </a:ext>
                  </a:extLst>
                </a:gridCol>
                <a:gridCol w="920998">
                  <a:extLst>
                    <a:ext uri="{9D8B030D-6E8A-4147-A177-3AD203B41FA5}">
                      <a16:colId xmlns:a16="http://schemas.microsoft.com/office/drawing/2014/main" val="20003"/>
                    </a:ext>
                  </a:extLst>
                </a:gridCol>
                <a:gridCol w="1086351">
                  <a:extLst>
                    <a:ext uri="{9D8B030D-6E8A-4147-A177-3AD203B41FA5}">
                      <a16:colId xmlns:a16="http://schemas.microsoft.com/office/drawing/2014/main" val="20004"/>
                    </a:ext>
                  </a:extLst>
                </a:gridCol>
                <a:gridCol w="1086351">
                  <a:extLst>
                    <a:ext uri="{9D8B030D-6E8A-4147-A177-3AD203B41FA5}">
                      <a16:colId xmlns:a16="http://schemas.microsoft.com/office/drawing/2014/main" val="20005"/>
                    </a:ext>
                  </a:extLst>
                </a:gridCol>
                <a:gridCol w="1086351">
                  <a:extLst>
                    <a:ext uri="{9D8B030D-6E8A-4147-A177-3AD203B41FA5}">
                      <a16:colId xmlns:a16="http://schemas.microsoft.com/office/drawing/2014/main" val="20006"/>
                    </a:ext>
                  </a:extLst>
                </a:gridCol>
                <a:gridCol w="1086351">
                  <a:extLst>
                    <a:ext uri="{9D8B030D-6E8A-4147-A177-3AD203B41FA5}">
                      <a16:colId xmlns:a16="http://schemas.microsoft.com/office/drawing/2014/main" val="20007"/>
                    </a:ext>
                  </a:extLst>
                </a:gridCol>
              </a:tblGrid>
              <a:tr h="514502">
                <a:tc>
                  <a:txBody>
                    <a:bodyPr/>
                    <a:lstStyle/>
                    <a:p>
                      <a:pPr marL="0" lvl="0" indent="0" algn="ctr" rtl="0">
                        <a:lnSpc>
                          <a:spcPct val="115000"/>
                        </a:lnSpc>
                        <a:spcBef>
                          <a:spcPts val="0"/>
                        </a:spcBef>
                        <a:spcAft>
                          <a:spcPts val="0"/>
                        </a:spcAft>
                        <a:buNone/>
                      </a:pPr>
                      <a:r>
                        <a:rPr lang="en" sz="1000" b="1" dirty="0"/>
                        <a:t> Business Process / Event</a:t>
                      </a:r>
                      <a:endParaRPr sz="1000" b="1" dirty="0"/>
                    </a:p>
                  </a:txBody>
                  <a:tcPr marL="68150" marR="68150" marT="90858" marB="90858"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lt1"/>
                    </a:solidFill>
                  </a:tcPr>
                </a:tc>
                <a:tc>
                  <a:txBody>
                    <a:bodyPr/>
                    <a:lstStyle/>
                    <a:p>
                      <a:pPr marL="0" lvl="0" indent="0" algn="ctr" rtl="0">
                        <a:lnSpc>
                          <a:spcPct val="115000"/>
                        </a:lnSpc>
                        <a:spcBef>
                          <a:spcPts val="0"/>
                        </a:spcBef>
                        <a:spcAft>
                          <a:spcPts val="0"/>
                        </a:spcAft>
                        <a:buNone/>
                      </a:pPr>
                      <a:r>
                        <a:rPr lang="en" sz="1000" b="1"/>
                        <a:t>Date                   </a:t>
                      </a:r>
                      <a:endParaRPr sz="1000" b="1"/>
                    </a:p>
                  </a:txBody>
                  <a:tcPr marL="68150" marR="68150" marT="90858" marB="90858"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C9DAF8"/>
                    </a:solidFill>
                  </a:tcPr>
                </a:tc>
                <a:tc>
                  <a:txBody>
                    <a:bodyPr/>
                    <a:lstStyle/>
                    <a:p>
                      <a:pPr marL="0" lvl="0" indent="0" algn="ctr" rtl="0">
                        <a:lnSpc>
                          <a:spcPct val="115000"/>
                        </a:lnSpc>
                        <a:spcBef>
                          <a:spcPts val="0"/>
                        </a:spcBef>
                        <a:spcAft>
                          <a:spcPts val="0"/>
                        </a:spcAft>
                        <a:buNone/>
                      </a:pPr>
                      <a:r>
                        <a:rPr lang="en" sz="1000" b="1"/>
                        <a:t>Product</a:t>
                      </a:r>
                      <a:endParaRPr sz="1000" b="1"/>
                    </a:p>
                  </a:txBody>
                  <a:tcPr marL="68150" marR="68150" marT="90858" marB="90858"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C9DAF8"/>
                    </a:solidFill>
                  </a:tcPr>
                </a:tc>
                <a:tc>
                  <a:txBody>
                    <a:bodyPr/>
                    <a:lstStyle/>
                    <a:p>
                      <a:pPr marL="0" lvl="0" indent="0" algn="ctr" rtl="0">
                        <a:lnSpc>
                          <a:spcPct val="115000"/>
                        </a:lnSpc>
                        <a:spcBef>
                          <a:spcPts val="0"/>
                        </a:spcBef>
                        <a:spcAft>
                          <a:spcPts val="0"/>
                        </a:spcAft>
                        <a:buNone/>
                      </a:pPr>
                      <a:r>
                        <a:rPr lang="en" sz="1000" b="1"/>
                        <a:t>Payment Method</a:t>
                      </a:r>
                      <a:endParaRPr sz="1000" b="1"/>
                    </a:p>
                  </a:txBody>
                  <a:tcPr marL="68150" marR="68150" marT="90858" marB="90858"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C9DAF8"/>
                    </a:solidFill>
                  </a:tcPr>
                </a:tc>
                <a:tc>
                  <a:txBody>
                    <a:bodyPr/>
                    <a:lstStyle/>
                    <a:p>
                      <a:pPr marL="0" lvl="0" indent="0" algn="ctr" rtl="0">
                        <a:lnSpc>
                          <a:spcPct val="115000"/>
                        </a:lnSpc>
                        <a:spcBef>
                          <a:spcPts val="0"/>
                        </a:spcBef>
                        <a:spcAft>
                          <a:spcPts val="0"/>
                        </a:spcAft>
                        <a:buNone/>
                      </a:pPr>
                      <a:r>
                        <a:rPr lang="en" sz="1000" b="1"/>
                        <a:t>Customer</a:t>
                      </a:r>
                      <a:endParaRPr sz="1000" b="1"/>
                    </a:p>
                  </a:txBody>
                  <a:tcPr marL="68150" marR="68150" marT="90858" marB="90858"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C9DAF8"/>
                    </a:solidFill>
                  </a:tcPr>
                </a:tc>
                <a:tc>
                  <a:txBody>
                    <a:bodyPr/>
                    <a:lstStyle/>
                    <a:p>
                      <a:pPr marL="0" lvl="0" indent="0" algn="ctr" rtl="0">
                        <a:lnSpc>
                          <a:spcPct val="115000"/>
                        </a:lnSpc>
                        <a:spcBef>
                          <a:spcPts val="0"/>
                        </a:spcBef>
                        <a:spcAft>
                          <a:spcPts val="0"/>
                        </a:spcAft>
                        <a:buNone/>
                      </a:pPr>
                      <a:r>
                        <a:rPr lang="en" sz="1000" b="1"/>
                        <a:t>Staff</a:t>
                      </a:r>
                      <a:endParaRPr sz="1000" b="1"/>
                    </a:p>
                  </a:txBody>
                  <a:tcPr marL="68150" marR="68150" marT="90858" marB="90858"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C9DAF8"/>
                    </a:solidFill>
                  </a:tcPr>
                </a:tc>
                <a:tc>
                  <a:txBody>
                    <a:bodyPr/>
                    <a:lstStyle/>
                    <a:p>
                      <a:pPr marL="0" lvl="0" indent="0" algn="ctr" rtl="0">
                        <a:lnSpc>
                          <a:spcPct val="115000"/>
                        </a:lnSpc>
                        <a:spcBef>
                          <a:spcPts val="0"/>
                        </a:spcBef>
                        <a:spcAft>
                          <a:spcPts val="0"/>
                        </a:spcAft>
                        <a:buNone/>
                      </a:pPr>
                      <a:r>
                        <a:rPr lang="en" sz="1000" b="1"/>
                        <a:t>Sales Outlet</a:t>
                      </a:r>
                      <a:endParaRPr sz="1000" b="1"/>
                    </a:p>
                  </a:txBody>
                  <a:tcPr marL="68150" marR="68150" marT="90858" marB="90858"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C9DAF8"/>
                    </a:solidFill>
                  </a:tcPr>
                </a:tc>
                <a:tc>
                  <a:txBody>
                    <a:bodyPr/>
                    <a:lstStyle/>
                    <a:p>
                      <a:pPr marL="0" lvl="0" indent="0" algn="ctr" rtl="0">
                        <a:lnSpc>
                          <a:spcPct val="115000"/>
                        </a:lnSpc>
                        <a:spcBef>
                          <a:spcPts val="0"/>
                        </a:spcBef>
                        <a:spcAft>
                          <a:spcPts val="0"/>
                        </a:spcAft>
                        <a:buNone/>
                      </a:pPr>
                      <a:r>
                        <a:rPr lang="en" sz="1000" b="1"/>
                        <a:t>Shipping</a:t>
                      </a:r>
                      <a:endParaRPr sz="1000" b="1"/>
                    </a:p>
                  </a:txBody>
                  <a:tcPr marL="68150" marR="68150" marT="90858" marB="90858"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C9DAF8"/>
                    </a:solidFill>
                  </a:tcPr>
                </a:tc>
                <a:extLst>
                  <a:ext uri="{0D108BD9-81ED-4DB2-BD59-A6C34878D82A}">
                    <a16:rowId xmlns:a16="http://schemas.microsoft.com/office/drawing/2014/main" val="10000"/>
                  </a:ext>
                </a:extLst>
              </a:tr>
              <a:tr h="510913">
                <a:tc>
                  <a:txBody>
                    <a:bodyPr/>
                    <a:lstStyle/>
                    <a:p>
                      <a:pPr marL="0" lvl="0" indent="0" algn="l" rtl="0">
                        <a:lnSpc>
                          <a:spcPct val="115000"/>
                        </a:lnSpc>
                        <a:spcBef>
                          <a:spcPts val="0"/>
                        </a:spcBef>
                        <a:spcAft>
                          <a:spcPts val="0"/>
                        </a:spcAft>
                        <a:buNone/>
                      </a:pPr>
                      <a:r>
                        <a:rPr lang="en" sz="1000" b="1"/>
                        <a:t>1. In-store Sales Transactions</a:t>
                      </a:r>
                      <a:endParaRPr sz="1000" b="1"/>
                    </a:p>
                  </a:txBody>
                  <a:tcPr marL="68150" marR="68150" marT="90858" marB="90858">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FF2CC"/>
                    </a:solidFill>
                  </a:tcPr>
                </a:tc>
                <a:tc>
                  <a:txBody>
                    <a:bodyPr/>
                    <a:lstStyle/>
                    <a:p>
                      <a:pPr marL="0" lvl="0" indent="0" algn="ctr" rtl="0">
                        <a:spcBef>
                          <a:spcPts val="0"/>
                        </a:spcBef>
                        <a:spcAft>
                          <a:spcPts val="0"/>
                        </a:spcAft>
                        <a:buNone/>
                      </a:pPr>
                      <a:r>
                        <a:rPr lang="en" sz="1000"/>
                        <a:t>X</a:t>
                      </a:r>
                      <a:endParaRPr sz="1000"/>
                    </a:p>
                  </a:txBody>
                  <a:tcPr marL="68150" marR="68150" marT="90858" marB="90858"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1000"/>
                        <a:t> X</a:t>
                      </a:r>
                      <a:endParaRPr sz="1000"/>
                    </a:p>
                  </a:txBody>
                  <a:tcPr marL="68150" marR="68150" marT="90858" marB="90858"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1000"/>
                        <a:t>X</a:t>
                      </a:r>
                      <a:endParaRPr sz="1000"/>
                    </a:p>
                  </a:txBody>
                  <a:tcPr marL="68150" marR="68150" marT="90858" marB="90858"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1000"/>
                        <a:t>X</a:t>
                      </a:r>
                      <a:endParaRPr sz="1000"/>
                    </a:p>
                  </a:txBody>
                  <a:tcPr marL="68150" marR="68150" marT="90858" marB="90858"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1000"/>
                        <a:t>X</a:t>
                      </a:r>
                      <a:endParaRPr sz="1000"/>
                    </a:p>
                  </a:txBody>
                  <a:tcPr marL="68150" marR="68150" marT="90858" marB="90858"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1000"/>
                        <a:t>X</a:t>
                      </a:r>
                      <a:endParaRPr sz="1000"/>
                    </a:p>
                  </a:txBody>
                  <a:tcPr marL="68150" marR="68150" marT="90858" marB="90858"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000"/>
                    </a:p>
                  </a:txBody>
                  <a:tcPr marL="68150" marR="68150" marT="90858" marB="90858"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514502">
                <a:tc>
                  <a:txBody>
                    <a:bodyPr/>
                    <a:lstStyle/>
                    <a:p>
                      <a:pPr marL="0" lvl="0" indent="0" algn="l" rtl="0">
                        <a:lnSpc>
                          <a:spcPct val="115000"/>
                        </a:lnSpc>
                        <a:spcBef>
                          <a:spcPts val="0"/>
                        </a:spcBef>
                        <a:spcAft>
                          <a:spcPts val="0"/>
                        </a:spcAft>
                        <a:buNone/>
                      </a:pPr>
                      <a:r>
                        <a:rPr lang="en" sz="1000" b="1"/>
                        <a:t>2. Shipping Sales Transactions</a:t>
                      </a:r>
                      <a:endParaRPr sz="1000" b="1"/>
                    </a:p>
                  </a:txBody>
                  <a:tcPr marL="68150" marR="68150" marT="90858" marB="90858">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EAD1DC"/>
                    </a:solidFill>
                  </a:tcPr>
                </a:tc>
                <a:tc>
                  <a:txBody>
                    <a:bodyPr/>
                    <a:lstStyle/>
                    <a:p>
                      <a:pPr marL="0" lvl="0" indent="0" algn="ctr" rtl="0">
                        <a:spcBef>
                          <a:spcPts val="0"/>
                        </a:spcBef>
                        <a:spcAft>
                          <a:spcPts val="0"/>
                        </a:spcAft>
                        <a:buNone/>
                      </a:pPr>
                      <a:r>
                        <a:rPr lang="en" sz="1000"/>
                        <a:t>X</a:t>
                      </a:r>
                      <a:endParaRPr sz="1000"/>
                    </a:p>
                  </a:txBody>
                  <a:tcPr marL="68150" marR="68150" marT="90858" marB="90858"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1000"/>
                        <a:t>X</a:t>
                      </a:r>
                      <a:endParaRPr sz="1000"/>
                    </a:p>
                  </a:txBody>
                  <a:tcPr marL="68150" marR="68150" marT="90858" marB="90858"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1000"/>
                        <a:t>X</a:t>
                      </a:r>
                      <a:endParaRPr sz="1000"/>
                    </a:p>
                  </a:txBody>
                  <a:tcPr marL="68150" marR="68150" marT="90858" marB="90858"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000"/>
                    </a:p>
                  </a:txBody>
                  <a:tcPr marL="68150" marR="68150" marT="90858" marB="90858"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1000"/>
                        <a:t>X</a:t>
                      </a:r>
                      <a:endParaRPr sz="1000"/>
                    </a:p>
                  </a:txBody>
                  <a:tcPr marL="68150" marR="68150" marT="90858" marB="90858"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000"/>
                    </a:p>
                  </a:txBody>
                  <a:tcPr marL="68150" marR="68150" marT="90858" marB="90858"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1000"/>
                        <a:t>X</a:t>
                      </a:r>
                      <a:endParaRPr sz="1000"/>
                    </a:p>
                  </a:txBody>
                  <a:tcPr marL="68150" marR="68150" marT="90858" marB="90858"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514502">
                <a:tc>
                  <a:txBody>
                    <a:bodyPr/>
                    <a:lstStyle/>
                    <a:p>
                      <a:pPr marL="0" lvl="0" indent="0" algn="l" rtl="0">
                        <a:lnSpc>
                          <a:spcPct val="115000"/>
                        </a:lnSpc>
                        <a:spcBef>
                          <a:spcPts val="0"/>
                        </a:spcBef>
                        <a:spcAft>
                          <a:spcPts val="0"/>
                        </a:spcAft>
                        <a:buNone/>
                      </a:pPr>
                      <a:r>
                        <a:rPr lang="en" sz="1000" b="1"/>
                        <a:t>3. Processing </a:t>
                      </a:r>
                      <a:r>
                        <a:rPr lang="en" sz="1000" b="1">
                          <a:solidFill>
                            <a:schemeClr val="dk1"/>
                          </a:solidFill>
                        </a:rPr>
                        <a:t>In-store Transactions</a:t>
                      </a:r>
                      <a:endParaRPr sz="1000" b="1"/>
                    </a:p>
                  </a:txBody>
                  <a:tcPr marL="68150" marR="68150" marT="90858" marB="90858">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EAD1DC"/>
                    </a:solidFill>
                  </a:tcPr>
                </a:tc>
                <a:tc>
                  <a:txBody>
                    <a:bodyPr/>
                    <a:lstStyle/>
                    <a:p>
                      <a:pPr marL="0" lvl="0" indent="0" algn="ctr" rtl="0">
                        <a:spcBef>
                          <a:spcPts val="0"/>
                        </a:spcBef>
                        <a:spcAft>
                          <a:spcPts val="0"/>
                        </a:spcAft>
                        <a:buNone/>
                      </a:pPr>
                      <a:r>
                        <a:rPr lang="en" sz="1000"/>
                        <a:t>X</a:t>
                      </a:r>
                      <a:endParaRPr sz="1000"/>
                    </a:p>
                  </a:txBody>
                  <a:tcPr marL="68150" marR="68150" marT="90858" marB="90858"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1000"/>
                        <a:t>X</a:t>
                      </a:r>
                      <a:endParaRPr sz="1000"/>
                    </a:p>
                  </a:txBody>
                  <a:tcPr marL="68150" marR="68150" marT="90858" marB="90858"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1000"/>
                        <a:t>X</a:t>
                      </a:r>
                      <a:endParaRPr sz="1000"/>
                    </a:p>
                  </a:txBody>
                  <a:tcPr marL="68150" marR="68150" marT="90858" marB="90858"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000"/>
                    </a:p>
                  </a:txBody>
                  <a:tcPr marL="68150" marR="68150" marT="90858" marB="90858"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1000"/>
                        <a:t>X</a:t>
                      </a:r>
                      <a:endParaRPr sz="1000"/>
                    </a:p>
                  </a:txBody>
                  <a:tcPr marL="68150" marR="68150" marT="90858" marB="90858"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1000"/>
                        <a:t>X</a:t>
                      </a:r>
                      <a:endParaRPr sz="1000"/>
                    </a:p>
                  </a:txBody>
                  <a:tcPr marL="68150" marR="68150" marT="90858" marB="90858"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000"/>
                    </a:p>
                  </a:txBody>
                  <a:tcPr marL="68150" marR="68150" marT="90858" marB="90858"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514502">
                <a:tc>
                  <a:txBody>
                    <a:bodyPr/>
                    <a:lstStyle/>
                    <a:p>
                      <a:pPr marL="0" lvl="0" indent="0" algn="l" rtl="0">
                        <a:lnSpc>
                          <a:spcPct val="115000"/>
                        </a:lnSpc>
                        <a:spcBef>
                          <a:spcPts val="0"/>
                        </a:spcBef>
                        <a:spcAft>
                          <a:spcPts val="0"/>
                        </a:spcAft>
                        <a:buNone/>
                      </a:pPr>
                      <a:r>
                        <a:rPr lang="en" sz="1000" b="1"/>
                        <a:t>4. Processing Shipping Transactions</a:t>
                      </a:r>
                      <a:endParaRPr sz="1000" b="1"/>
                    </a:p>
                  </a:txBody>
                  <a:tcPr marL="68150" marR="68150" marT="90858" marB="90858">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EAD1DC"/>
                    </a:solidFill>
                  </a:tcPr>
                </a:tc>
                <a:tc>
                  <a:txBody>
                    <a:bodyPr/>
                    <a:lstStyle/>
                    <a:p>
                      <a:pPr marL="0" lvl="0" indent="0" algn="ctr" rtl="0">
                        <a:spcBef>
                          <a:spcPts val="0"/>
                        </a:spcBef>
                        <a:spcAft>
                          <a:spcPts val="0"/>
                        </a:spcAft>
                        <a:buNone/>
                      </a:pPr>
                      <a:r>
                        <a:rPr lang="en" sz="1000"/>
                        <a:t>X</a:t>
                      </a:r>
                      <a:endParaRPr sz="1000"/>
                    </a:p>
                  </a:txBody>
                  <a:tcPr marL="68150" marR="68150" marT="90858" marB="90858"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1000"/>
                        <a:t>X</a:t>
                      </a:r>
                      <a:endParaRPr sz="1000"/>
                    </a:p>
                  </a:txBody>
                  <a:tcPr marL="68150" marR="68150" marT="90858" marB="90858"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1000"/>
                        <a:t>X</a:t>
                      </a:r>
                      <a:endParaRPr sz="1000"/>
                    </a:p>
                  </a:txBody>
                  <a:tcPr marL="68150" marR="68150" marT="90858" marB="90858"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000"/>
                    </a:p>
                  </a:txBody>
                  <a:tcPr marL="68150" marR="68150" marT="90858" marB="90858"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1000"/>
                        <a:t>X</a:t>
                      </a:r>
                      <a:endParaRPr sz="1000"/>
                    </a:p>
                  </a:txBody>
                  <a:tcPr marL="68150" marR="68150" marT="90858" marB="90858"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1000"/>
                        <a:t>X</a:t>
                      </a:r>
                      <a:endParaRPr sz="1000"/>
                    </a:p>
                  </a:txBody>
                  <a:tcPr marL="68150" marR="68150" marT="90858" marB="90858"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1000"/>
                        <a:t>X</a:t>
                      </a:r>
                      <a:endParaRPr sz="1000"/>
                    </a:p>
                  </a:txBody>
                  <a:tcPr marL="68150" marR="68150" marT="90858" marB="90858"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r h="387741">
                <a:tc>
                  <a:txBody>
                    <a:bodyPr/>
                    <a:lstStyle/>
                    <a:p>
                      <a:pPr marL="0" lvl="0" indent="0" algn="l" rtl="0">
                        <a:lnSpc>
                          <a:spcPct val="115000"/>
                        </a:lnSpc>
                        <a:spcBef>
                          <a:spcPts val="0"/>
                        </a:spcBef>
                        <a:spcAft>
                          <a:spcPts val="0"/>
                        </a:spcAft>
                        <a:buNone/>
                      </a:pPr>
                      <a:r>
                        <a:rPr lang="en" sz="1000" b="1"/>
                        <a:t>5. Refresh Inventory</a:t>
                      </a:r>
                      <a:endParaRPr sz="1000" b="1"/>
                    </a:p>
                  </a:txBody>
                  <a:tcPr marL="68150" marR="68150" marT="90858" marB="90858">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EAD1DC"/>
                    </a:solidFill>
                  </a:tcPr>
                </a:tc>
                <a:tc>
                  <a:txBody>
                    <a:bodyPr/>
                    <a:lstStyle/>
                    <a:p>
                      <a:pPr marL="0" lvl="0" indent="0" algn="ctr" rtl="0">
                        <a:spcBef>
                          <a:spcPts val="0"/>
                        </a:spcBef>
                        <a:spcAft>
                          <a:spcPts val="0"/>
                        </a:spcAft>
                        <a:buNone/>
                      </a:pPr>
                      <a:endParaRPr sz="1000"/>
                    </a:p>
                  </a:txBody>
                  <a:tcPr marL="68150" marR="68150" marT="90858" marB="90858"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1000"/>
                        <a:t>X</a:t>
                      </a:r>
                      <a:endParaRPr sz="1000"/>
                    </a:p>
                  </a:txBody>
                  <a:tcPr marL="68150" marR="68150" marT="90858" marB="90858"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1000"/>
                        <a:t>X</a:t>
                      </a:r>
                      <a:endParaRPr sz="1000"/>
                    </a:p>
                  </a:txBody>
                  <a:tcPr marL="68150" marR="68150" marT="90858" marB="90858"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000"/>
                    </a:p>
                  </a:txBody>
                  <a:tcPr marL="68150" marR="68150" marT="90858" marB="90858"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000"/>
                    </a:p>
                  </a:txBody>
                  <a:tcPr marL="68150" marR="68150" marT="90858" marB="90858"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000"/>
                    </a:p>
                  </a:txBody>
                  <a:tcPr marL="68150" marR="68150" marT="90858" marB="90858"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1000"/>
                        <a:t>X</a:t>
                      </a:r>
                      <a:endParaRPr sz="1000"/>
                    </a:p>
                  </a:txBody>
                  <a:tcPr marL="68150" marR="68150" marT="90858" marB="90858"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5"/>
                  </a:ext>
                </a:extLst>
              </a:tr>
              <a:tr h="510913">
                <a:tc>
                  <a:txBody>
                    <a:bodyPr/>
                    <a:lstStyle/>
                    <a:p>
                      <a:pPr marL="0" lvl="0" indent="0" algn="l" rtl="0">
                        <a:lnSpc>
                          <a:spcPct val="115000"/>
                        </a:lnSpc>
                        <a:spcBef>
                          <a:spcPts val="0"/>
                        </a:spcBef>
                        <a:spcAft>
                          <a:spcPts val="0"/>
                        </a:spcAft>
                        <a:buNone/>
                      </a:pPr>
                      <a:r>
                        <a:rPr lang="en" sz="1000" b="1"/>
                        <a:t>6. Priority Customer Identification</a:t>
                      </a:r>
                      <a:endParaRPr sz="1000" b="1"/>
                    </a:p>
                  </a:txBody>
                  <a:tcPr marL="68150" marR="68150" marT="90858" marB="90858">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EAD1DC"/>
                    </a:solidFill>
                  </a:tcPr>
                </a:tc>
                <a:tc>
                  <a:txBody>
                    <a:bodyPr/>
                    <a:lstStyle/>
                    <a:p>
                      <a:pPr marL="0" lvl="0" indent="0" algn="ctr" rtl="0">
                        <a:spcBef>
                          <a:spcPts val="0"/>
                        </a:spcBef>
                        <a:spcAft>
                          <a:spcPts val="0"/>
                        </a:spcAft>
                        <a:buNone/>
                      </a:pPr>
                      <a:endParaRPr sz="1000"/>
                    </a:p>
                  </a:txBody>
                  <a:tcPr marL="68150" marR="68150" marT="90858" marB="90858"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000"/>
                    </a:p>
                  </a:txBody>
                  <a:tcPr marL="68150" marR="68150" marT="90858" marB="90858"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000"/>
                    </a:p>
                  </a:txBody>
                  <a:tcPr marL="68150" marR="68150" marT="90858" marB="90858"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1000"/>
                        <a:t>X</a:t>
                      </a:r>
                      <a:endParaRPr sz="1000"/>
                    </a:p>
                  </a:txBody>
                  <a:tcPr marL="68150" marR="68150" marT="90858" marB="90858"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000"/>
                    </a:p>
                  </a:txBody>
                  <a:tcPr marL="68150" marR="68150" marT="90858" marB="90858"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1000"/>
                        <a:t>X</a:t>
                      </a:r>
                      <a:endParaRPr sz="1000"/>
                    </a:p>
                  </a:txBody>
                  <a:tcPr marL="68150" marR="68150" marT="90858" marB="90858"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000" dirty="0"/>
                    </a:p>
                  </a:txBody>
                  <a:tcPr marL="68150" marR="68150" marT="90858" marB="90858"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6"/>
                  </a:ext>
                </a:extLst>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graphicFrame>
        <p:nvGraphicFramePr>
          <p:cNvPr id="176" name="Google Shape;176;p21"/>
          <p:cNvGraphicFramePr/>
          <p:nvPr>
            <p:extLst>
              <p:ext uri="{D42A27DB-BD31-4B8C-83A1-F6EECF244321}">
                <p14:modId xmlns:p14="http://schemas.microsoft.com/office/powerpoint/2010/main" val="2399460951"/>
              </p:ext>
            </p:extLst>
          </p:nvPr>
        </p:nvGraphicFramePr>
        <p:xfrm>
          <a:off x="1685151" y="1085650"/>
          <a:ext cx="7147150" cy="3178450"/>
        </p:xfrm>
        <a:graphic>
          <a:graphicData uri="http://schemas.openxmlformats.org/drawingml/2006/table">
            <a:tbl>
              <a:tblPr>
                <a:noFill/>
                <a:tableStyleId>{4319F74E-3F05-4C88-AABB-CECBACF106B1}</a:tableStyleId>
              </a:tblPr>
              <a:tblGrid>
                <a:gridCol w="3573575">
                  <a:extLst>
                    <a:ext uri="{9D8B030D-6E8A-4147-A177-3AD203B41FA5}">
                      <a16:colId xmlns:a16="http://schemas.microsoft.com/office/drawing/2014/main" val="20000"/>
                    </a:ext>
                  </a:extLst>
                </a:gridCol>
                <a:gridCol w="3573575">
                  <a:extLst>
                    <a:ext uri="{9D8B030D-6E8A-4147-A177-3AD203B41FA5}">
                      <a16:colId xmlns:a16="http://schemas.microsoft.com/office/drawing/2014/main" val="20001"/>
                    </a:ext>
                  </a:extLst>
                </a:gridCol>
              </a:tblGrid>
              <a:tr h="1589225">
                <a:tc>
                  <a:txBody>
                    <a:bodyPr/>
                    <a:lstStyle/>
                    <a:p>
                      <a:pPr marL="0" lvl="0" indent="0" algn="l" rtl="0">
                        <a:spcBef>
                          <a:spcPts val="0"/>
                        </a:spcBef>
                        <a:spcAft>
                          <a:spcPts val="0"/>
                        </a:spcAft>
                        <a:buNone/>
                      </a:pPr>
                      <a:endParaRPr dirty="0"/>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1589225">
                <a:tc>
                  <a:txBody>
                    <a:bodyPr/>
                    <a:lstStyle/>
                    <a:p>
                      <a:pPr marL="0" lvl="0" indent="0" algn="l" rtl="0">
                        <a:spcBef>
                          <a:spcPts val="0"/>
                        </a:spcBef>
                        <a:spcAft>
                          <a:spcPts val="0"/>
                        </a:spcAft>
                        <a:buNone/>
                      </a:pP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endParaRPr dirty="0"/>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
        <p:nvSpPr>
          <p:cNvPr id="177" name="Google Shape;177;p21"/>
          <p:cNvSpPr txBox="1">
            <a:spLocks noGrp="1"/>
          </p:cNvSpPr>
          <p:nvPr>
            <p:ph type="title"/>
          </p:nvPr>
        </p:nvSpPr>
        <p:spPr>
          <a:xfrm>
            <a:off x="69711" y="96859"/>
            <a:ext cx="85206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400" b="1" dirty="0">
                <a:solidFill>
                  <a:schemeClr val="tx2"/>
                </a:solidFill>
                <a:latin typeface="Times New Roman" panose="02020603050405020304" pitchFamily="18" charset="0"/>
                <a:cs typeface="Times New Roman" panose="02020603050405020304" pitchFamily="18" charset="0"/>
              </a:rPr>
              <a:t>Prioritization Grid</a:t>
            </a:r>
            <a:endParaRPr sz="2400" b="1" dirty="0">
              <a:solidFill>
                <a:schemeClr val="tx2"/>
              </a:solidFill>
              <a:latin typeface="Times New Roman" panose="02020603050405020304" pitchFamily="18" charset="0"/>
              <a:cs typeface="Times New Roman" panose="02020603050405020304" pitchFamily="18" charset="0"/>
            </a:endParaRPr>
          </a:p>
        </p:txBody>
      </p:sp>
      <p:sp>
        <p:nvSpPr>
          <p:cNvPr id="178" name="Google Shape;178;p21"/>
          <p:cNvSpPr/>
          <p:nvPr/>
        </p:nvSpPr>
        <p:spPr>
          <a:xfrm>
            <a:off x="8050175" y="1471400"/>
            <a:ext cx="486300" cy="3489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b="1"/>
              <a:t>BP 1</a:t>
            </a:r>
            <a:endParaRPr sz="1000" b="1"/>
          </a:p>
        </p:txBody>
      </p:sp>
      <p:sp>
        <p:nvSpPr>
          <p:cNvPr id="179" name="Google Shape;179;p21"/>
          <p:cNvSpPr/>
          <p:nvPr/>
        </p:nvSpPr>
        <p:spPr>
          <a:xfrm>
            <a:off x="5340175" y="1473513"/>
            <a:ext cx="486300" cy="348900"/>
          </a:xfrm>
          <a:prstGeom prst="rect">
            <a:avLst/>
          </a:prstGeom>
          <a:solidFill>
            <a:srgbClr val="D9D9D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b="1"/>
              <a:t>BP 2</a:t>
            </a:r>
            <a:endParaRPr sz="1000" b="1"/>
          </a:p>
        </p:txBody>
      </p:sp>
      <p:sp>
        <p:nvSpPr>
          <p:cNvPr id="180" name="Google Shape;180;p21"/>
          <p:cNvSpPr/>
          <p:nvPr/>
        </p:nvSpPr>
        <p:spPr>
          <a:xfrm>
            <a:off x="6065050" y="1892538"/>
            <a:ext cx="486300" cy="348900"/>
          </a:xfrm>
          <a:prstGeom prst="rect">
            <a:avLst/>
          </a:prstGeom>
          <a:solidFill>
            <a:srgbClr val="D9D9D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b="1"/>
              <a:t>BP 3</a:t>
            </a:r>
            <a:endParaRPr sz="1000" b="1"/>
          </a:p>
        </p:txBody>
      </p:sp>
      <p:sp>
        <p:nvSpPr>
          <p:cNvPr id="181" name="Google Shape;181;p21"/>
          <p:cNvSpPr/>
          <p:nvPr/>
        </p:nvSpPr>
        <p:spPr>
          <a:xfrm>
            <a:off x="6836975" y="2070438"/>
            <a:ext cx="486300" cy="348900"/>
          </a:xfrm>
          <a:prstGeom prst="rect">
            <a:avLst/>
          </a:prstGeom>
          <a:solidFill>
            <a:srgbClr val="D9D9D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b="1"/>
              <a:t>BP 4</a:t>
            </a:r>
            <a:endParaRPr sz="1000" b="1"/>
          </a:p>
        </p:txBody>
      </p:sp>
      <p:sp>
        <p:nvSpPr>
          <p:cNvPr id="182" name="Google Shape;182;p21"/>
          <p:cNvSpPr/>
          <p:nvPr/>
        </p:nvSpPr>
        <p:spPr>
          <a:xfrm>
            <a:off x="7564100" y="1894750"/>
            <a:ext cx="486300" cy="348900"/>
          </a:xfrm>
          <a:prstGeom prst="rect">
            <a:avLst/>
          </a:prstGeom>
          <a:solidFill>
            <a:srgbClr val="D9D9D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b="1"/>
              <a:t>BP 5</a:t>
            </a:r>
            <a:endParaRPr sz="1000" b="1"/>
          </a:p>
        </p:txBody>
      </p:sp>
      <p:sp>
        <p:nvSpPr>
          <p:cNvPr id="183" name="Google Shape;183;p21"/>
          <p:cNvSpPr/>
          <p:nvPr/>
        </p:nvSpPr>
        <p:spPr>
          <a:xfrm>
            <a:off x="7455450" y="2674875"/>
            <a:ext cx="486300" cy="348900"/>
          </a:xfrm>
          <a:prstGeom prst="rect">
            <a:avLst/>
          </a:prstGeom>
          <a:solidFill>
            <a:srgbClr val="D9D9D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b="1"/>
              <a:t>BP 6</a:t>
            </a:r>
            <a:endParaRPr sz="1000" b="1"/>
          </a:p>
        </p:txBody>
      </p:sp>
      <p:sp>
        <p:nvSpPr>
          <p:cNvPr id="184" name="Google Shape;184;p21"/>
          <p:cNvSpPr txBox="1"/>
          <p:nvPr/>
        </p:nvSpPr>
        <p:spPr>
          <a:xfrm>
            <a:off x="565511" y="2427818"/>
            <a:ext cx="849000" cy="738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i="1"/>
              <a:t>Potential Business Impact</a:t>
            </a:r>
            <a:endParaRPr sz="1200" i="1"/>
          </a:p>
        </p:txBody>
      </p:sp>
      <p:sp>
        <p:nvSpPr>
          <p:cNvPr id="185" name="Google Shape;185;p21"/>
          <p:cNvSpPr txBox="1"/>
          <p:nvPr/>
        </p:nvSpPr>
        <p:spPr>
          <a:xfrm>
            <a:off x="901625" y="1553838"/>
            <a:ext cx="4863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dirty="0"/>
              <a:t>High</a:t>
            </a:r>
            <a:endParaRPr sz="1000" dirty="0"/>
          </a:p>
        </p:txBody>
      </p:sp>
      <p:sp>
        <p:nvSpPr>
          <p:cNvPr id="186" name="Google Shape;186;p21"/>
          <p:cNvSpPr txBox="1"/>
          <p:nvPr/>
        </p:nvSpPr>
        <p:spPr>
          <a:xfrm>
            <a:off x="8050175" y="4447708"/>
            <a:ext cx="4863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dirty="0"/>
              <a:t>High</a:t>
            </a:r>
            <a:endParaRPr sz="1000" dirty="0"/>
          </a:p>
        </p:txBody>
      </p:sp>
      <p:sp>
        <p:nvSpPr>
          <p:cNvPr id="187" name="Google Shape;187;p21"/>
          <p:cNvSpPr txBox="1"/>
          <p:nvPr/>
        </p:nvSpPr>
        <p:spPr>
          <a:xfrm>
            <a:off x="901625" y="3672681"/>
            <a:ext cx="4863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dirty="0"/>
              <a:t>Low</a:t>
            </a:r>
            <a:endParaRPr sz="1000" dirty="0"/>
          </a:p>
        </p:txBody>
      </p:sp>
      <p:sp>
        <p:nvSpPr>
          <p:cNvPr id="188" name="Google Shape;188;p21"/>
          <p:cNvSpPr txBox="1"/>
          <p:nvPr/>
        </p:nvSpPr>
        <p:spPr>
          <a:xfrm>
            <a:off x="2065525" y="4417875"/>
            <a:ext cx="4863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dirty="0"/>
              <a:t>Low</a:t>
            </a:r>
            <a:endParaRPr sz="1000" dirty="0"/>
          </a:p>
        </p:txBody>
      </p:sp>
      <p:sp>
        <p:nvSpPr>
          <p:cNvPr id="189" name="Google Shape;189;p21"/>
          <p:cNvSpPr txBox="1"/>
          <p:nvPr/>
        </p:nvSpPr>
        <p:spPr>
          <a:xfrm>
            <a:off x="4001200" y="4457787"/>
            <a:ext cx="23070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i="1"/>
              <a:t>Feasibility</a:t>
            </a:r>
            <a:endParaRPr sz="1200" i="1"/>
          </a:p>
        </p:txBody>
      </p:sp>
      <p:cxnSp>
        <p:nvCxnSpPr>
          <p:cNvPr id="190" name="Google Shape;190;p21"/>
          <p:cNvCxnSpPr/>
          <p:nvPr/>
        </p:nvCxnSpPr>
        <p:spPr>
          <a:xfrm rot="10800000">
            <a:off x="1504725" y="1298900"/>
            <a:ext cx="0" cy="2965200"/>
          </a:xfrm>
          <a:prstGeom prst="straightConnector1">
            <a:avLst/>
          </a:prstGeom>
          <a:noFill/>
          <a:ln w="28575" cap="flat" cmpd="sng">
            <a:solidFill>
              <a:schemeClr val="dk1"/>
            </a:solidFill>
            <a:prstDash val="solid"/>
            <a:round/>
            <a:headEnd type="none" w="med" len="med"/>
            <a:tailEnd type="triangle" w="med" len="med"/>
          </a:ln>
        </p:spPr>
      </p:cxnSp>
      <p:cxnSp>
        <p:nvCxnSpPr>
          <p:cNvPr id="191" name="Google Shape;191;p21"/>
          <p:cNvCxnSpPr/>
          <p:nvPr/>
        </p:nvCxnSpPr>
        <p:spPr>
          <a:xfrm>
            <a:off x="1750526" y="4413010"/>
            <a:ext cx="7016400" cy="0"/>
          </a:xfrm>
          <a:prstGeom prst="straightConnector1">
            <a:avLst/>
          </a:prstGeom>
          <a:noFill/>
          <a:ln w="28575" cap="flat" cmpd="sng">
            <a:solidFill>
              <a:schemeClr val="dk1"/>
            </a:solidFill>
            <a:prstDash val="solid"/>
            <a:round/>
            <a:headEnd type="none" w="med" len="med"/>
            <a:tailEnd type="triangle" w="med" len="med"/>
          </a:ln>
        </p:spPr>
      </p:cxnSp>
    </p:spTree>
  </p:cSld>
  <p:clrMapOvr>
    <a:masterClrMapping/>
  </p:clrMapOvr>
</p:sld>
</file>

<file path=ppt/theme/theme1.xml><?xml version="1.0" encoding="utf-8"?>
<a:theme xmlns:a="http://schemas.openxmlformats.org/drawingml/2006/main" name="Cover Slide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0.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ontent - No Photo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Content w/ Photo Background">
  <a:themeElements>
    <a:clrScheme name="Custom 5">
      <a:dk1>
        <a:sysClr val="windowText" lastClr="000000"/>
      </a:dk1>
      <a:lt1>
        <a:sysClr val="window" lastClr="FFFFFF"/>
      </a:lt1>
      <a:dk2>
        <a:srgbClr val="1F497D"/>
      </a:dk2>
      <a:lt2>
        <a:srgbClr val="EEECE1"/>
      </a:lt2>
      <a:accent1>
        <a:srgbClr val="1E406F"/>
      </a:accent1>
      <a:accent2>
        <a:srgbClr val="EEA420"/>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Blank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Section Break">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Quotes or Statement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7.xml><?xml version="1.0" encoding="utf-8"?>
<a:theme xmlns:a="http://schemas.openxmlformats.org/drawingml/2006/main" name="Content with Photo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xml><?xml version="1.0" encoding="utf-8"?>
<a:theme xmlns:a="http://schemas.openxmlformats.org/drawingml/2006/main" name="Charts, Data and Table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9.xml><?xml version="1.0" encoding="utf-8"?>
<a:theme xmlns:a="http://schemas.openxmlformats.org/drawingml/2006/main" name="Closing Slid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Stevens-PowerPoint-Template-March-2015</Template>
  <TotalTime>34</TotalTime>
  <Words>1328</Words>
  <Application>Microsoft Macintosh PowerPoint</Application>
  <PresentationFormat>On-screen Show (16:9)</PresentationFormat>
  <Paragraphs>289</Paragraphs>
  <Slides>27</Slides>
  <Notes>27</Notes>
  <HiddenSlides>0</HiddenSlides>
  <MMClips>0</MMClips>
  <ScaleCrop>false</ScaleCrop>
  <HeadingPairs>
    <vt:vector size="6" baseType="variant">
      <vt:variant>
        <vt:lpstr>Fonts Used</vt:lpstr>
      </vt:variant>
      <vt:variant>
        <vt:i4>4</vt:i4>
      </vt:variant>
      <vt:variant>
        <vt:lpstr>Theme</vt:lpstr>
      </vt:variant>
      <vt:variant>
        <vt:i4>9</vt:i4>
      </vt:variant>
      <vt:variant>
        <vt:lpstr>Slide Titles</vt:lpstr>
      </vt:variant>
      <vt:variant>
        <vt:i4>27</vt:i4>
      </vt:variant>
    </vt:vector>
  </HeadingPairs>
  <TitlesOfParts>
    <vt:vector size="40" baseType="lpstr">
      <vt:lpstr>Century Gothic</vt:lpstr>
      <vt:lpstr>Times New Roman</vt:lpstr>
      <vt:lpstr>Calibri</vt:lpstr>
      <vt:lpstr>Arial</vt:lpstr>
      <vt:lpstr>Cover Slides</vt:lpstr>
      <vt:lpstr>Content - No Photos</vt:lpstr>
      <vt:lpstr>Content w/ Photo Background</vt:lpstr>
      <vt:lpstr>Blanks</vt:lpstr>
      <vt:lpstr>Section Break</vt:lpstr>
      <vt:lpstr>Quotes or Statements</vt:lpstr>
      <vt:lpstr>Content with Photos</vt:lpstr>
      <vt:lpstr>Charts, Data and Tables</vt:lpstr>
      <vt:lpstr>Closing Slide</vt:lpstr>
      <vt:lpstr>PowerPoint Presentation</vt:lpstr>
      <vt:lpstr>PowerPoint Presentation</vt:lpstr>
      <vt:lpstr>Company Overview: Uptown Brew</vt:lpstr>
      <vt:lpstr>Company Overview: Uptown Brew</vt:lpstr>
      <vt:lpstr>Systems Problem/Solution</vt:lpstr>
      <vt:lpstr>Business Lifecycle Approach</vt:lpstr>
      <vt:lpstr>Opportunity Matrix</vt:lpstr>
      <vt:lpstr>Bus Architecture Matrix</vt:lpstr>
      <vt:lpstr>Prioritization Grid</vt:lpstr>
      <vt:lpstr>Data Transformation</vt:lpstr>
      <vt:lpstr>Logical Fact Diagram</vt:lpstr>
      <vt:lpstr>High End Data Model</vt:lpstr>
      <vt:lpstr>Star Schema</vt:lpstr>
      <vt:lpstr>Dimension Attribute Description: Product Dimension</vt:lpstr>
      <vt:lpstr>Dimension Table Diagram: Product Dimension</vt:lpstr>
      <vt:lpstr>(3) Delivery Steps of Conformed Dimension:</vt:lpstr>
      <vt:lpstr>(4) Conformed Dimensions in Uptown Brew’s DW</vt:lpstr>
      <vt:lpstr>Conformed Dimensions (cont’d.)</vt:lpstr>
      <vt:lpstr>Two Way Aggregate Table</vt:lpstr>
      <vt:lpstr>OLAP MDDB Cube</vt:lpstr>
      <vt:lpstr>What is Business Intelligence? </vt:lpstr>
      <vt:lpstr>Executive Dashboard </vt:lpstr>
      <vt:lpstr>Sales Comparison Between Wednesdays and Sundays</vt:lpstr>
      <vt:lpstr>Sales Manager Dashboard</vt:lpstr>
      <vt:lpstr>PowerPoint Presentation</vt:lpstr>
      <vt:lpstr>Storyboard</vt:lpstr>
      <vt:lpstr>Q&amp;A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Richard Nyhus</cp:lastModifiedBy>
  <cp:revision>9</cp:revision>
  <dcterms:modified xsi:type="dcterms:W3CDTF">2022-05-02T16:49:04Z</dcterms:modified>
</cp:coreProperties>
</file>